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5486400" cy="3657600"/>
  <p:notesSz cx="6858000" cy="9144000"/>
  <p:defaultTextStyle>
    <a:defPPr>
      <a:defRPr lang="en-US"/>
    </a:defPPr>
    <a:lvl1pPr marL="0" algn="l" defTabSz="52248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1pPr>
    <a:lvl2pPr marL="261244" algn="l" defTabSz="52248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2pPr>
    <a:lvl3pPr marL="522488" algn="l" defTabSz="52248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3pPr>
    <a:lvl4pPr marL="783732" algn="l" defTabSz="52248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4pPr>
    <a:lvl5pPr marL="1044976" algn="l" defTabSz="52248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5pPr>
    <a:lvl6pPr marL="1306220" algn="l" defTabSz="52248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6pPr>
    <a:lvl7pPr marL="1567464" algn="l" defTabSz="52248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7pPr>
    <a:lvl8pPr marL="1828709" algn="l" defTabSz="52248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8pPr>
    <a:lvl9pPr marL="2089953" algn="l" defTabSz="52248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17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566E"/>
    <a:srgbClr val="78A471"/>
    <a:srgbClr val="60D2F6"/>
    <a:srgbClr val="C8DEFA"/>
    <a:srgbClr val="15485B"/>
    <a:srgbClr val="13425B"/>
    <a:srgbClr val="11395B"/>
    <a:srgbClr val="074080"/>
    <a:srgbClr val="103B5B"/>
    <a:srgbClr val="1444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9" d="100"/>
          <a:sy n="149" d="100"/>
        </p:scale>
        <p:origin x="408" y="106"/>
      </p:cViewPr>
      <p:guideLst>
        <p:guide orient="horz" pos="1152"/>
        <p:guide pos="17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04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2488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1pPr>
    <a:lvl2pPr marL="261244" algn="l" defTabSz="522488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2pPr>
    <a:lvl3pPr marL="522488" algn="l" defTabSz="522488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3pPr>
    <a:lvl4pPr marL="783732" algn="l" defTabSz="522488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4pPr>
    <a:lvl5pPr marL="1044976" algn="l" defTabSz="522488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5pPr>
    <a:lvl6pPr marL="1306220" algn="l" defTabSz="522488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6pPr>
    <a:lvl7pPr marL="1567464" algn="l" defTabSz="522488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7pPr>
    <a:lvl8pPr marL="1828709" algn="l" defTabSz="522488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8pPr>
    <a:lvl9pPr marL="2089953" algn="l" defTabSz="522488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73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84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1136227"/>
            <a:ext cx="4663440" cy="7840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2072640"/>
            <a:ext cx="3840480" cy="934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3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7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31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75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19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62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06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50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640" y="146474"/>
            <a:ext cx="1234440" cy="3120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" y="146474"/>
            <a:ext cx="3611880" cy="3120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2350347"/>
            <a:ext cx="4663440" cy="726440"/>
          </a:xfrm>
        </p:spPr>
        <p:txBody>
          <a:bodyPr anchor="t"/>
          <a:lstStyle>
            <a:lvl1pPr algn="l">
              <a:defRPr sz="21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388" y="1550247"/>
            <a:ext cx="4663440" cy="800100"/>
          </a:xfrm>
        </p:spPr>
        <p:txBody>
          <a:bodyPr anchor="b"/>
          <a:lstStyle>
            <a:lvl1pPr marL="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1pPr>
            <a:lvl2pPr marL="243825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2pPr>
            <a:lvl3pPr marL="487650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3pPr>
            <a:lvl4pPr marL="731474" indent="0">
              <a:buNone/>
              <a:defRPr sz="747">
                <a:solidFill>
                  <a:schemeClr val="tx1">
                    <a:tint val="75000"/>
                  </a:schemeClr>
                </a:solidFill>
              </a:defRPr>
            </a:lvl4pPr>
            <a:lvl5pPr marL="975299" indent="0">
              <a:buNone/>
              <a:defRPr sz="747">
                <a:solidFill>
                  <a:schemeClr val="tx1">
                    <a:tint val="75000"/>
                  </a:schemeClr>
                </a:solidFill>
              </a:defRPr>
            </a:lvl5pPr>
            <a:lvl6pPr marL="1219124" indent="0">
              <a:buNone/>
              <a:defRPr sz="747">
                <a:solidFill>
                  <a:schemeClr val="tx1">
                    <a:tint val="75000"/>
                  </a:schemeClr>
                </a:solidFill>
              </a:defRPr>
            </a:lvl6pPr>
            <a:lvl7pPr marL="1462949" indent="0">
              <a:buNone/>
              <a:defRPr sz="747">
                <a:solidFill>
                  <a:schemeClr val="tx1">
                    <a:tint val="75000"/>
                  </a:schemeClr>
                </a:solidFill>
              </a:defRPr>
            </a:lvl7pPr>
            <a:lvl8pPr marL="1706773" indent="0">
              <a:buNone/>
              <a:defRPr sz="747">
                <a:solidFill>
                  <a:schemeClr val="tx1">
                    <a:tint val="75000"/>
                  </a:schemeClr>
                </a:solidFill>
              </a:defRPr>
            </a:lvl8pPr>
            <a:lvl9pPr marL="1950598" indent="0">
              <a:buNone/>
              <a:defRPr sz="7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" y="853440"/>
            <a:ext cx="2423160" cy="2413847"/>
          </a:xfrm>
        </p:spPr>
        <p:txBody>
          <a:bodyPr/>
          <a:lstStyle>
            <a:lvl1pPr>
              <a:defRPr sz="1493"/>
            </a:lvl1pPr>
            <a:lvl2pPr>
              <a:defRPr sz="1280"/>
            </a:lvl2pPr>
            <a:lvl3pPr>
              <a:defRPr sz="1067"/>
            </a:lvl3pPr>
            <a:lvl4pPr>
              <a:defRPr sz="960"/>
            </a:lvl4pPr>
            <a:lvl5pPr>
              <a:defRPr sz="960"/>
            </a:lvl5pPr>
            <a:lvl6pPr>
              <a:defRPr sz="960"/>
            </a:lvl6pPr>
            <a:lvl7pPr>
              <a:defRPr sz="960"/>
            </a:lvl7pPr>
            <a:lvl8pPr>
              <a:defRPr sz="960"/>
            </a:lvl8pPr>
            <a:lvl9pPr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8920" y="853440"/>
            <a:ext cx="2423160" cy="2413847"/>
          </a:xfrm>
        </p:spPr>
        <p:txBody>
          <a:bodyPr/>
          <a:lstStyle>
            <a:lvl1pPr>
              <a:defRPr sz="1493"/>
            </a:lvl1pPr>
            <a:lvl2pPr>
              <a:defRPr sz="1280"/>
            </a:lvl2pPr>
            <a:lvl3pPr>
              <a:defRPr sz="1067"/>
            </a:lvl3pPr>
            <a:lvl4pPr>
              <a:defRPr sz="960"/>
            </a:lvl4pPr>
            <a:lvl5pPr>
              <a:defRPr sz="960"/>
            </a:lvl5pPr>
            <a:lvl6pPr>
              <a:defRPr sz="960"/>
            </a:lvl6pPr>
            <a:lvl7pPr>
              <a:defRPr sz="960"/>
            </a:lvl7pPr>
            <a:lvl8pPr>
              <a:defRPr sz="960"/>
            </a:lvl8pPr>
            <a:lvl9pPr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818727"/>
            <a:ext cx="2424113" cy="341206"/>
          </a:xfrm>
        </p:spPr>
        <p:txBody>
          <a:bodyPr anchor="b"/>
          <a:lstStyle>
            <a:lvl1pPr marL="0" indent="0">
              <a:buNone/>
              <a:defRPr sz="1280" b="1"/>
            </a:lvl1pPr>
            <a:lvl2pPr marL="243825" indent="0">
              <a:buNone/>
              <a:defRPr sz="1067" b="1"/>
            </a:lvl2pPr>
            <a:lvl3pPr marL="487650" indent="0">
              <a:buNone/>
              <a:defRPr sz="960" b="1"/>
            </a:lvl3pPr>
            <a:lvl4pPr marL="731474" indent="0">
              <a:buNone/>
              <a:defRPr sz="853" b="1"/>
            </a:lvl4pPr>
            <a:lvl5pPr marL="975299" indent="0">
              <a:buNone/>
              <a:defRPr sz="853" b="1"/>
            </a:lvl5pPr>
            <a:lvl6pPr marL="1219124" indent="0">
              <a:buNone/>
              <a:defRPr sz="853" b="1"/>
            </a:lvl6pPr>
            <a:lvl7pPr marL="1462949" indent="0">
              <a:buNone/>
              <a:defRPr sz="853" b="1"/>
            </a:lvl7pPr>
            <a:lvl8pPr marL="1706773" indent="0">
              <a:buNone/>
              <a:defRPr sz="853" b="1"/>
            </a:lvl8pPr>
            <a:lvl9pPr marL="1950598" indent="0">
              <a:buNone/>
              <a:defRPr sz="85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20" y="1159933"/>
            <a:ext cx="2424113" cy="2107354"/>
          </a:xfrm>
        </p:spPr>
        <p:txBody>
          <a:bodyPr/>
          <a:lstStyle>
            <a:lvl1pPr>
              <a:defRPr sz="1280"/>
            </a:lvl1pPr>
            <a:lvl2pPr>
              <a:defRPr sz="1067"/>
            </a:lvl2pPr>
            <a:lvl3pPr>
              <a:defRPr sz="960"/>
            </a:lvl3pPr>
            <a:lvl4pPr>
              <a:defRPr sz="853"/>
            </a:lvl4pPr>
            <a:lvl5pPr>
              <a:defRPr sz="853"/>
            </a:lvl5pPr>
            <a:lvl6pPr>
              <a:defRPr sz="853"/>
            </a:lvl6pPr>
            <a:lvl7pPr>
              <a:defRPr sz="853"/>
            </a:lvl7pPr>
            <a:lvl8pPr>
              <a:defRPr sz="853"/>
            </a:lvl8pPr>
            <a:lvl9pPr>
              <a:defRPr sz="8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87015" y="818727"/>
            <a:ext cx="2425065" cy="341206"/>
          </a:xfrm>
        </p:spPr>
        <p:txBody>
          <a:bodyPr anchor="b"/>
          <a:lstStyle>
            <a:lvl1pPr marL="0" indent="0">
              <a:buNone/>
              <a:defRPr sz="1280" b="1"/>
            </a:lvl1pPr>
            <a:lvl2pPr marL="243825" indent="0">
              <a:buNone/>
              <a:defRPr sz="1067" b="1"/>
            </a:lvl2pPr>
            <a:lvl3pPr marL="487650" indent="0">
              <a:buNone/>
              <a:defRPr sz="960" b="1"/>
            </a:lvl3pPr>
            <a:lvl4pPr marL="731474" indent="0">
              <a:buNone/>
              <a:defRPr sz="853" b="1"/>
            </a:lvl4pPr>
            <a:lvl5pPr marL="975299" indent="0">
              <a:buNone/>
              <a:defRPr sz="853" b="1"/>
            </a:lvl5pPr>
            <a:lvl6pPr marL="1219124" indent="0">
              <a:buNone/>
              <a:defRPr sz="853" b="1"/>
            </a:lvl6pPr>
            <a:lvl7pPr marL="1462949" indent="0">
              <a:buNone/>
              <a:defRPr sz="853" b="1"/>
            </a:lvl7pPr>
            <a:lvl8pPr marL="1706773" indent="0">
              <a:buNone/>
              <a:defRPr sz="853" b="1"/>
            </a:lvl8pPr>
            <a:lvl9pPr marL="1950598" indent="0">
              <a:buNone/>
              <a:defRPr sz="85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87015" y="1159933"/>
            <a:ext cx="2425065" cy="2107354"/>
          </a:xfrm>
        </p:spPr>
        <p:txBody>
          <a:bodyPr/>
          <a:lstStyle>
            <a:lvl1pPr>
              <a:defRPr sz="1280"/>
            </a:lvl1pPr>
            <a:lvl2pPr>
              <a:defRPr sz="1067"/>
            </a:lvl2pPr>
            <a:lvl3pPr>
              <a:defRPr sz="960"/>
            </a:lvl3pPr>
            <a:lvl4pPr>
              <a:defRPr sz="853"/>
            </a:lvl4pPr>
            <a:lvl5pPr>
              <a:defRPr sz="853"/>
            </a:lvl5pPr>
            <a:lvl6pPr>
              <a:defRPr sz="853"/>
            </a:lvl6pPr>
            <a:lvl7pPr>
              <a:defRPr sz="853"/>
            </a:lvl7pPr>
            <a:lvl8pPr>
              <a:defRPr sz="853"/>
            </a:lvl8pPr>
            <a:lvl9pPr>
              <a:defRPr sz="8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145627"/>
            <a:ext cx="1804988" cy="619760"/>
          </a:xfrm>
        </p:spPr>
        <p:txBody>
          <a:bodyPr anchor="b"/>
          <a:lstStyle>
            <a:lvl1pPr algn="l">
              <a:defRPr sz="10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030" y="145627"/>
            <a:ext cx="3067050" cy="3121660"/>
          </a:xfrm>
        </p:spPr>
        <p:txBody>
          <a:bodyPr/>
          <a:lstStyle>
            <a:lvl1pPr>
              <a:defRPr sz="1707"/>
            </a:lvl1pPr>
            <a:lvl2pPr>
              <a:defRPr sz="1493"/>
            </a:lvl2pPr>
            <a:lvl3pPr>
              <a:defRPr sz="128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" y="765387"/>
            <a:ext cx="1804988" cy="2501900"/>
          </a:xfrm>
        </p:spPr>
        <p:txBody>
          <a:bodyPr/>
          <a:lstStyle>
            <a:lvl1pPr marL="0" indent="0">
              <a:buNone/>
              <a:defRPr sz="747"/>
            </a:lvl1pPr>
            <a:lvl2pPr marL="243825" indent="0">
              <a:buNone/>
              <a:defRPr sz="640"/>
            </a:lvl2pPr>
            <a:lvl3pPr marL="487650" indent="0">
              <a:buNone/>
              <a:defRPr sz="533"/>
            </a:lvl3pPr>
            <a:lvl4pPr marL="731474" indent="0">
              <a:buNone/>
              <a:defRPr sz="480"/>
            </a:lvl4pPr>
            <a:lvl5pPr marL="975299" indent="0">
              <a:buNone/>
              <a:defRPr sz="480"/>
            </a:lvl5pPr>
            <a:lvl6pPr marL="1219124" indent="0">
              <a:buNone/>
              <a:defRPr sz="480"/>
            </a:lvl6pPr>
            <a:lvl7pPr marL="1462949" indent="0">
              <a:buNone/>
              <a:defRPr sz="480"/>
            </a:lvl7pPr>
            <a:lvl8pPr marL="1706773" indent="0">
              <a:buNone/>
              <a:defRPr sz="480"/>
            </a:lvl8pPr>
            <a:lvl9pPr marL="1950598" indent="0">
              <a:buNone/>
              <a:defRPr sz="4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73" y="2560320"/>
            <a:ext cx="3291840" cy="302260"/>
          </a:xfrm>
        </p:spPr>
        <p:txBody>
          <a:bodyPr anchor="b"/>
          <a:lstStyle>
            <a:lvl1pPr algn="l">
              <a:defRPr sz="10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373" y="326813"/>
            <a:ext cx="3291840" cy="2194560"/>
          </a:xfrm>
        </p:spPr>
        <p:txBody>
          <a:bodyPr/>
          <a:lstStyle>
            <a:lvl1pPr marL="0" indent="0">
              <a:buNone/>
              <a:defRPr sz="1707"/>
            </a:lvl1pPr>
            <a:lvl2pPr marL="243825" indent="0">
              <a:buNone/>
              <a:defRPr sz="1493"/>
            </a:lvl2pPr>
            <a:lvl3pPr marL="487650" indent="0">
              <a:buNone/>
              <a:defRPr sz="1280"/>
            </a:lvl3pPr>
            <a:lvl4pPr marL="731474" indent="0">
              <a:buNone/>
              <a:defRPr sz="1067"/>
            </a:lvl4pPr>
            <a:lvl5pPr marL="975299" indent="0">
              <a:buNone/>
              <a:defRPr sz="1067"/>
            </a:lvl5pPr>
            <a:lvl6pPr marL="1219124" indent="0">
              <a:buNone/>
              <a:defRPr sz="1067"/>
            </a:lvl6pPr>
            <a:lvl7pPr marL="1462949" indent="0">
              <a:buNone/>
              <a:defRPr sz="1067"/>
            </a:lvl7pPr>
            <a:lvl8pPr marL="1706773" indent="0">
              <a:buNone/>
              <a:defRPr sz="1067"/>
            </a:lvl8pPr>
            <a:lvl9pPr marL="1950598" indent="0">
              <a:buNone/>
              <a:defRPr sz="10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73" y="2862580"/>
            <a:ext cx="3291840" cy="429260"/>
          </a:xfrm>
        </p:spPr>
        <p:txBody>
          <a:bodyPr/>
          <a:lstStyle>
            <a:lvl1pPr marL="0" indent="0">
              <a:buNone/>
              <a:defRPr sz="747"/>
            </a:lvl1pPr>
            <a:lvl2pPr marL="243825" indent="0">
              <a:buNone/>
              <a:defRPr sz="640"/>
            </a:lvl2pPr>
            <a:lvl3pPr marL="487650" indent="0">
              <a:buNone/>
              <a:defRPr sz="533"/>
            </a:lvl3pPr>
            <a:lvl4pPr marL="731474" indent="0">
              <a:buNone/>
              <a:defRPr sz="480"/>
            </a:lvl4pPr>
            <a:lvl5pPr marL="975299" indent="0">
              <a:buNone/>
              <a:defRPr sz="480"/>
            </a:lvl5pPr>
            <a:lvl6pPr marL="1219124" indent="0">
              <a:buNone/>
              <a:defRPr sz="480"/>
            </a:lvl6pPr>
            <a:lvl7pPr marL="1462949" indent="0">
              <a:buNone/>
              <a:defRPr sz="480"/>
            </a:lvl7pPr>
            <a:lvl8pPr marL="1706773" indent="0">
              <a:buNone/>
              <a:defRPr sz="480"/>
            </a:lvl8pPr>
            <a:lvl9pPr marL="1950598" indent="0">
              <a:buNone/>
              <a:defRPr sz="4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" y="146474"/>
            <a:ext cx="493776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853440"/>
            <a:ext cx="4937760" cy="2413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3390054"/>
            <a:ext cx="12801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BAB4-8B8D-41DD-85C7-81A0CA96200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4520" y="3390054"/>
            <a:ext cx="17373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31920" y="3390054"/>
            <a:ext cx="12801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7650" rtl="0" eaLnBrk="1" latinLnBrk="0" hangingPunct="1">
        <a:spcBef>
          <a:spcPct val="0"/>
        </a:spcBef>
        <a:buNone/>
        <a:defRPr sz="23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69" indent="-182869" algn="l" defTabSz="487650" rtl="0" eaLnBrk="1" latinLnBrk="0" hangingPunct="1">
        <a:spcBef>
          <a:spcPct val="20000"/>
        </a:spcBef>
        <a:buFont typeface="Arial" pitchFamily="34" charset="0"/>
        <a:buChar char="•"/>
        <a:defRPr sz="1707" kern="1200">
          <a:solidFill>
            <a:schemeClr val="tx1"/>
          </a:solidFill>
          <a:latin typeface="+mn-lt"/>
          <a:ea typeface="+mn-ea"/>
          <a:cs typeface="+mn-cs"/>
        </a:defRPr>
      </a:lvl1pPr>
      <a:lvl2pPr marL="396215" indent="-152390" algn="l" defTabSz="487650" rtl="0" eaLnBrk="1" latinLnBrk="0" hangingPunct="1">
        <a:spcBef>
          <a:spcPct val="20000"/>
        </a:spcBef>
        <a:buFont typeface="Arial" pitchFamily="34" charset="0"/>
        <a:buChar char="–"/>
        <a:defRPr sz="1493" kern="1200">
          <a:solidFill>
            <a:schemeClr val="tx1"/>
          </a:solidFill>
          <a:latin typeface="+mn-lt"/>
          <a:ea typeface="+mn-ea"/>
          <a:cs typeface="+mn-cs"/>
        </a:defRPr>
      </a:lvl2pPr>
      <a:lvl3pPr marL="609562" indent="-121912" algn="l" defTabSz="487650" rtl="0" eaLnBrk="1" latinLnBrk="0" hangingPunct="1">
        <a:spcBef>
          <a:spcPct val="20000"/>
        </a:spcBef>
        <a:buFont typeface="Arial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3pPr>
      <a:lvl4pPr marL="853387" indent="-121912" algn="l" defTabSz="487650" rtl="0" eaLnBrk="1" latinLnBrk="0" hangingPunct="1">
        <a:spcBef>
          <a:spcPct val="20000"/>
        </a:spcBef>
        <a:buFont typeface="Arial" pitchFamily="34" charset="0"/>
        <a:buChar char="–"/>
        <a:defRPr sz="1067" kern="1200">
          <a:solidFill>
            <a:schemeClr val="tx1"/>
          </a:solidFill>
          <a:latin typeface="+mn-lt"/>
          <a:ea typeface="+mn-ea"/>
          <a:cs typeface="+mn-cs"/>
        </a:defRPr>
      </a:lvl4pPr>
      <a:lvl5pPr marL="1097211" indent="-121912" algn="l" defTabSz="487650" rtl="0" eaLnBrk="1" latinLnBrk="0" hangingPunct="1">
        <a:spcBef>
          <a:spcPct val="20000"/>
        </a:spcBef>
        <a:buFont typeface="Arial" pitchFamily="34" charset="0"/>
        <a:buChar char="»"/>
        <a:defRPr sz="1067" kern="1200">
          <a:solidFill>
            <a:schemeClr val="tx1"/>
          </a:solidFill>
          <a:latin typeface="+mn-lt"/>
          <a:ea typeface="+mn-ea"/>
          <a:cs typeface="+mn-cs"/>
        </a:defRPr>
      </a:lvl5pPr>
      <a:lvl6pPr marL="1341036" indent="-121912" algn="l" defTabSz="487650" rtl="0" eaLnBrk="1" latinLnBrk="0" hangingPunct="1">
        <a:spcBef>
          <a:spcPct val="20000"/>
        </a:spcBef>
        <a:buFont typeface="Arial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6pPr>
      <a:lvl7pPr marL="1584861" indent="-121912" algn="l" defTabSz="487650" rtl="0" eaLnBrk="1" latinLnBrk="0" hangingPunct="1">
        <a:spcBef>
          <a:spcPct val="20000"/>
        </a:spcBef>
        <a:buFont typeface="Arial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7pPr>
      <a:lvl8pPr marL="1828686" indent="-121912" algn="l" defTabSz="487650" rtl="0" eaLnBrk="1" latinLnBrk="0" hangingPunct="1">
        <a:spcBef>
          <a:spcPct val="20000"/>
        </a:spcBef>
        <a:buFont typeface="Arial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8pPr>
      <a:lvl9pPr marL="2072510" indent="-121912" algn="l" defTabSz="487650" rtl="0" eaLnBrk="1" latinLnBrk="0" hangingPunct="1">
        <a:spcBef>
          <a:spcPct val="20000"/>
        </a:spcBef>
        <a:buFont typeface="Arial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1pPr>
      <a:lvl2pPr marL="243825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87650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3pPr>
      <a:lvl4pPr marL="731474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4pPr>
      <a:lvl5pPr marL="975299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5pPr>
      <a:lvl6pPr marL="1219124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6pPr>
      <a:lvl7pPr marL="1462949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7pPr>
      <a:lvl8pPr marL="1706773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8pPr>
      <a:lvl9pPr marL="1950598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296" y="48343"/>
            <a:ext cx="2939268" cy="941940"/>
          </a:xfrm>
          <a:prstGeom prst="rect">
            <a:avLst/>
          </a:prstGeom>
          <a:noFill/>
        </p:spPr>
        <p:txBody>
          <a:bodyPr wrap="square" lIns="79389" tIns="39695" rIns="79389" bIns="39695" rtlCol="0">
            <a:spAutoFit/>
          </a:bodyPr>
          <a:lstStyle/>
          <a:p>
            <a:pPr algn="ctr"/>
            <a:r>
              <a:rPr lang="en-US" sz="2800" b="1" dirty="0">
                <a:solidFill>
                  <a:srgbClr val="78A471"/>
                </a:solidFill>
                <a:ea typeface="BatangChe" panose="02030609000101010101" pitchFamily="49" charset="-127"/>
                <a:cs typeface="Big Caslon"/>
              </a:rPr>
              <a:t>Fall Field Day </a:t>
            </a:r>
          </a:p>
          <a:p>
            <a:pPr algn="ctr"/>
            <a:r>
              <a:rPr lang="en-US" sz="2800" b="1" dirty="0">
                <a:solidFill>
                  <a:srgbClr val="78A471"/>
                </a:solidFill>
                <a:ea typeface="BatangChe" panose="02030609000101010101" pitchFamily="49" charset="-127"/>
                <a:cs typeface="Big Caslon"/>
              </a:rPr>
              <a:t>&amp; Cookout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4246" y="1447800"/>
            <a:ext cx="3112354" cy="1480549"/>
          </a:xfrm>
          <a:prstGeom prst="rect">
            <a:avLst/>
          </a:prstGeom>
          <a:noFill/>
          <a:ln w="19050">
            <a:solidFill>
              <a:srgbClr val="17566E"/>
            </a:solidFill>
          </a:ln>
        </p:spPr>
        <p:txBody>
          <a:bodyPr wrap="square" lIns="79389" tIns="39695" rIns="79389" bIns="39695" rtlCol="0">
            <a:spAutoFit/>
          </a:bodyPr>
          <a:lstStyle/>
          <a:p>
            <a:r>
              <a:rPr lang="en-US" sz="1300" b="1" dirty="0">
                <a:solidFill>
                  <a:srgbClr val="17566E"/>
                </a:solidFill>
                <a:cs typeface="Bangla MN"/>
              </a:rPr>
              <a:t>2pm-3pm – Strip tillage demo open house with several implement dealers present</a:t>
            </a:r>
          </a:p>
          <a:p>
            <a:r>
              <a:rPr lang="en-US" sz="1300" b="1" dirty="0">
                <a:solidFill>
                  <a:srgbClr val="17566E"/>
                </a:solidFill>
                <a:cs typeface="Bangla MN"/>
              </a:rPr>
              <a:t>3pm-5pm – Presentations on strip tillage using RTK guidance, assessing soil health, multispecies cover crop plots and SRPF membership info</a:t>
            </a:r>
          </a:p>
          <a:p>
            <a:r>
              <a:rPr lang="en-US" sz="1300" b="1" dirty="0">
                <a:solidFill>
                  <a:srgbClr val="17566E"/>
                </a:solidFill>
                <a:cs typeface="Bangla MN"/>
              </a:rPr>
              <a:t>5pm – Grill out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18736-AA2F-4ADD-94C5-0283024D4402}"/>
              </a:ext>
            </a:extLst>
          </p:cNvPr>
          <p:cNvSpPr txBox="1"/>
          <p:nvPr/>
        </p:nvSpPr>
        <p:spPr>
          <a:xfrm rot="20895936">
            <a:off x="2951693" y="252520"/>
            <a:ext cx="2523155" cy="387942"/>
          </a:xfrm>
          <a:prstGeom prst="rect">
            <a:avLst/>
          </a:prstGeom>
          <a:noFill/>
        </p:spPr>
        <p:txBody>
          <a:bodyPr wrap="none" lIns="79389" tIns="39695" rIns="79389" bIns="39695" rtlCol="0">
            <a:spAutoFit/>
          </a:bodyPr>
          <a:lstStyle/>
          <a:p>
            <a:r>
              <a:rPr lang="en-US" sz="2000" b="1" dirty="0">
                <a:solidFill>
                  <a:srgbClr val="17566E"/>
                </a:solidFill>
                <a:latin typeface="Bookman Old Style"/>
                <a:cs typeface="Bookman Old Style"/>
              </a:rPr>
              <a:t>YOU’RE INVITED!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E522C0-7AB7-40AB-ADF1-6EDE1222D237}"/>
              </a:ext>
            </a:extLst>
          </p:cNvPr>
          <p:cNvSpPr/>
          <p:nvPr/>
        </p:nvSpPr>
        <p:spPr>
          <a:xfrm>
            <a:off x="398179" y="875192"/>
            <a:ext cx="2340864" cy="572608"/>
          </a:xfrm>
          <a:prstGeom prst="rect">
            <a:avLst/>
          </a:prstGeom>
        </p:spPr>
        <p:txBody>
          <a:bodyPr lIns="79389" tIns="39695" rIns="79389" bIns="39695">
            <a:spAutoFit/>
          </a:bodyPr>
          <a:lstStyle/>
          <a:p>
            <a:pPr algn="ctr"/>
            <a:r>
              <a:rPr lang="en-US" sz="1550" b="1" dirty="0">
                <a:solidFill>
                  <a:srgbClr val="17566E"/>
                </a:solidFill>
                <a:latin typeface="+mj-lt"/>
              </a:rPr>
              <a:t>September 26</a:t>
            </a:r>
            <a:r>
              <a:rPr lang="en-US" sz="1550" b="1" baseline="30000" dirty="0">
                <a:solidFill>
                  <a:srgbClr val="17566E"/>
                </a:solidFill>
                <a:latin typeface="+mj-lt"/>
              </a:rPr>
              <a:t>th</a:t>
            </a:r>
            <a:r>
              <a:rPr lang="en-US" sz="1550" b="1" dirty="0">
                <a:solidFill>
                  <a:srgbClr val="17566E"/>
                </a:solidFill>
                <a:latin typeface="+mj-lt"/>
              </a:rPr>
              <a:t>, 2019</a:t>
            </a:r>
          </a:p>
          <a:p>
            <a:pPr algn="ctr"/>
            <a:r>
              <a:rPr lang="en-US" sz="1550" dirty="0">
                <a:solidFill>
                  <a:srgbClr val="17566E"/>
                </a:solidFill>
                <a:latin typeface="+mj-lt"/>
              </a:rPr>
              <a:t>2:00pm - 6:00pm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FB2CDE-A82A-4461-B118-6905F3C2EA36}"/>
              </a:ext>
            </a:extLst>
          </p:cNvPr>
          <p:cNvSpPr txBox="1"/>
          <p:nvPr/>
        </p:nvSpPr>
        <p:spPr>
          <a:xfrm>
            <a:off x="3537860" y="2631741"/>
            <a:ext cx="1836450" cy="580302"/>
          </a:xfrm>
          <a:prstGeom prst="rect">
            <a:avLst/>
          </a:prstGeom>
          <a:noFill/>
        </p:spPr>
        <p:txBody>
          <a:bodyPr wrap="square" lIns="79389" tIns="39695" rIns="79389" bIns="39695" rtlCol="0">
            <a:spAutoFit/>
          </a:bodyPr>
          <a:lstStyle/>
          <a:p>
            <a:pPr algn="ctr"/>
            <a:r>
              <a:rPr lang="en-US" sz="1050" b="1" i="1" dirty="0">
                <a:solidFill>
                  <a:srgbClr val="17566E"/>
                </a:solidFill>
              </a:rPr>
              <a:t>Field day location: </a:t>
            </a:r>
          </a:p>
          <a:p>
            <a:pPr algn="ctr"/>
            <a:endParaRPr lang="en-US" sz="1100" i="1" dirty="0">
              <a:solidFill>
                <a:srgbClr val="17566E"/>
              </a:solidFill>
            </a:endParaRPr>
          </a:p>
          <a:p>
            <a:endParaRPr lang="en-US" sz="1100" i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33FCCB-7278-401E-A8EC-5B364A96A648}"/>
              </a:ext>
            </a:extLst>
          </p:cNvPr>
          <p:cNvSpPr/>
          <p:nvPr/>
        </p:nvSpPr>
        <p:spPr>
          <a:xfrm>
            <a:off x="2832349" y="2912799"/>
            <a:ext cx="8885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78A471"/>
                </a:solidFill>
              </a:rPr>
              <a:t>Follow Us!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E04D4F-05CA-4317-B721-F883A84E8C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778" y="3352800"/>
            <a:ext cx="152400" cy="152400"/>
          </a:xfrm>
          <a:prstGeom prst="rect">
            <a:avLst/>
          </a:prstGeom>
        </p:spPr>
      </p:pic>
      <p:pic>
        <p:nvPicPr>
          <p:cNvPr id="1030" name="Picture 6" descr="Image result for twitter symbol">
            <a:extLst>
              <a:ext uri="{FF2B5EF4-FFF2-40B4-BE49-F238E27FC236}">
                <a16:creationId xmlns:a16="http://schemas.microsoft.com/office/drawing/2014/main" id="{25397357-D813-4D52-931A-835E68FB7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3301999"/>
            <a:ext cx="228600" cy="20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B39F92C-F32F-4AA7-86EE-BE38A18A44F6}"/>
              </a:ext>
            </a:extLst>
          </p:cNvPr>
          <p:cNvSpPr/>
          <p:nvPr/>
        </p:nvSpPr>
        <p:spPr>
          <a:xfrm>
            <a:off x="77994" y="2921893"/>
            <a:ext cx="28176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17566E"/>
                </a:solidFill>
                <a:latin typeface="Bangla MN"/>
              </a:rPr>
              <a:t>RSVP’s appreciated</a:t>
            </a:r>
          </a:p>
          <a:p>
            <a:pPr algn="ctr"/>
            <a:r>
              <a:rPr lang="en-US" sz="1200" b="1" dirty="0">
                <a:solidFill>
                  <a:srgbClr val="78A471"/>
                </a:solidFill>
                <a:latin typeface="Bangla MN"/>
              </a:rPr>
              <a:t>Register online at: </a:t>
            </a:r>
          </a:p>
          <a:p>
            <a:pPr algn="ctr"/>
            <a:r>
              <a:rPr lang="en-US" sz="1200" b="1" dirty="0">
                <a:solidFill>
                  <a:srgbClr val="78A471"/>
                </a:solidFill>
                <a:latin typeface="Bangla MN"/>
              </a:rPr>
              <a:t>OR email us at: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489376-8B33-4816-AF2F-F308275B2E7A}"/>
              </a:ext>
            </a:extLst>
          </p:cNvPr>
          <p:cNvSpPr txBox="1"/>
          <p:nvPr/>
        </p:nvSpPr>
        <p:spPr>
          <a:xfrm>
            <a:off x="3962400" y="1371600"/>
            <a:ext cx="838200" cy="409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group logo</a:t>
            </a:r>
          </a:p>
        </p:txBody>
      </p:sp>
    </p:spTree>
    <p:extLst>
      <p:ext uri="{BB962C8B-B14F-4D97-AF65-F5344CB8AC3E}">
        <p14:creationId xmlns:p14="http://schemas.microsoft.com/office/powerpoint/2010/main" val="416314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7C313A-7534-4E0F-BCE7-809D36746D19}"/>
              </a:ext>
            </a:extLst>
          </p:cNvPr>
          <p:cNvSpPr txBox="1"/>
          <p:nvPr/>
        </p:nvSpPr>
        <p:spPr>
          <a:xfrm>
            <a:off x="29179" y="762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17566E"/>
                </a:solidFill>
              </a:rPr>
              <a:t>Thank you sponsors!</a:t>
            </a:r>
          </a:p>
        </p:txBody>
      </p:sp>
      <p:sp>
        <p:nvSpPr>
          <p:cNvPr id="4" name="AutoShape 4" descr="Image result for kuhn north america">
            <a:extLst>
              <a:ext uri="{FF2B5EF4-FFF2-40B4-BE49-F238E27FC236}">
                <a16:creationId xmlns:a16="http://schemas.microsoft.com/office/drawing/2014/main" id="{DE19FF98-AD1D-4BA3-851D-D0C1FF60D3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90800" y="1676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1D60BB9-08EF-4029-A90A-5A84083DFCA7}"/>
              </a:ext>
            </a:extLst>
          </p:cNvPr>
          <p:cNvCxnSpPr/>
          <p:nvPr/>
        </p:nvCxnSpPr>
        <p:spPr>
          <a:xfrm>
            <a:off x="1752600" y="76200"/>
            <a:ext cx="0" cy="3505200"/>
          </a:xfrm>
          <a:prstGeom prst="line">
            <a:avLst/>
          </a:prstGeom>
          <a:ln w="12700">
            <a:solidFill>
              <a:srgbClr val="1756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EF29328-0391-4B0F-9A58-12BE2A98FB83}"/>
              </a:ext>
            </a:extLst>
          </p:cNvPr>
          <p:cNvSpPr txBox="1"/>
          <p:nvPr/>
        </p:nvSpPr>
        <p:spPr>
          <a:xfrm>
            <a:off x="2590800" y="1371600"/>
            <a:ext cx="2133592" cy="25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Space for address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EE2FB4-3F95-4C2C-AEB4-9AB9B028A8D8}"/>
              </a:ext>
            </a:extLst>
          </p:cNvPr>
          <p:cNvSpPr txBox="1"/>
          <p:nvPr/>
        </p:nvSpPr>
        <p:spPr>
          <a:xfrm>
            <a:off x="152400" y="609600"/>
            <a:ext cx="1066796" cy="1517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 include sponsor logos here, or any other information about the event including speakers, the agenda, etc.</a:t>
            </a:r>
          </a:p>
        </p:txBody>
      </p:sp>
    </p:spTree>
    <p:extLst>
      <p:ext uri="{BB962C8B-B14F-4D97-AF65-F5344CB8AC3E}">
        <p14:creationId xmlns:p14="http://schemas.microsoft.com/office/powerpoint/2010/main" val="143270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296" y="48343"/>
            <a:ext cx="2939268" cy="1003495"/>
          </a:xfrm>
          <a:prstGeom prst="rect">
            <a:avLst/>
          </a:prstGeom>
          <a:noFill/>
        </p:spPr>
        <p:txBody>
          <a:bodyPr wrap="square" lIns="79389" tIns="39695" rIns="79389" bIns="39695" rtlCol="0">
            <a:spAutoFit/>
          </a:bodyPr>
          <a:lstStyle/>
          <a:p>
            <a:pPr algn="ctr"/>
            <a:r>
              <a:rPr lang="en-US" sz="3000" b="1" dirty="0">
                <a:solidFill>
                  <a:srgbClr val="78A471"/>
                </a:solidFill>
                <a:ea typeface="BatangChe" panose="02030609000101010101" pitchFamily="49" charset="-127"/>
                <a:cs typeface="Big Caslon"/>
              </a:rPr>
              <a:t>Spring Field Day </a:t>
            </a:r>
          </a:p>
          <a:p>
            <a:pPr algn="ctr"/>
            <a:r>
              <a:rPr lang="en-US" sz="3000" b="1" dirty="0">
                <a:solidFill>
                  <a:srgbClr val="78A471"/>
                </a:solidFill>
                <a:ea typeface="BatangChe" panose="02030609000101010101" pitchFamily="49" charset="-127"/>
                <a:cs typeface="Big Caslon"/>
              </a:rPr>
              <a:t>&amp; Kickoff Event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4246" y="1524000"/>
            <a:ext cx="2921000" cy="1360901"/>
          </a:xfrm>
          <a:prstGeom prst="rect">
            <a:avLst/>
          </a:prstGeom>
          <a:noFill/>
          <a:ln w="19050">
            <a:solidFill>
              <a:srgbClr val="17566E"/>
            </a:solidFill>
          </a:ln>
        </p:spPr>
        <p:txBody>
          <a:bodyPr wrap="square" lIns="79389" tIns="39695" rIns="79389" bIns="39695" rtlCol="0">
            <a:spAutoFit/>
          </a:bodyPr>
          <a:lstStyle/>
          <a:p>
            <a:pPr marL="248076" indent="-248076">
              <a:buFont typeface="Arial" panose="020B0604020202020204" pitchFamily="34" charset="0"/>
              <a:buChar char="•"/>
            </a:pPr>
            <a:r>
              <a:rPr lang="en-US" sz="1387" b="1" dirty="0">
                <a:solidFill>
                  <a:srgbClr val="17566E"/>
                </a:solidFill>
                <a:cs typeface="Bangla MN"/>
              </a:rPr>
              <a:t>Hosted by:</a:t>
            </a:r>
          </a:p>
          <a:p>
            <a:pPr marL="248076" indent="-248076">
              <a:buFont typeface="Arial" panose="020B0604020202020204" pitchFamily="34" charset="0"/>
              <a:buChar char="•"/>
            </a:pPr>
            <a:r>
              <a:rPr lang="en-US" sz="1387" b="1" dirty="0">
                <a:solidFill>
                  <a:srgbClr val="17566E"/>
                </a:solidFill>
                <a:cs typeface="Bangla MN"/>
              </a:rPr>
              <a:t>Lunch and ice cream served</a:t>
            </a:r>
          </a:p>
          <a:p>
            <a:pPr marL="248076" indent="-248076">
              <a:buFont typeface="Arial" panose="020B0604020202020204" pitchFamily="34" charset="0"/>
              <a:buChar char="•"/>
            </a:pPr>
            <a:r>
              <a:rPr lang="en-US" sz="1387" b="1" dirty="0">
                <a:solidFill>
                  <a:srgbClr val="17566E"/>
                </a:solidFill>
                <a:cs typeface="Bangla MN"/>
              </a:rPr>
              <a:t>Topics will include: chemical considerations with cover crops, variable rate fertilizer application, soil health and reduced tillage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18736-AA2F-4ADD-94C5-0283024D4402}"/>
              </a:ext>
            </a:extLst>
          </p:cNvPr>
          <p:cNvSpPr txBox="1"/>
          <p:nvPr/>
        </p:nvSpPr>
        <p:spPr>
          <a:xfrm rot="20895936">
            <a:off x="2951693" y="252520"/>
            <a:ext cx="2523155" cy="387942"/>
          </a:xfrm>
          <a:prstGeom prst="rect">
            <a:avLst/>
          </a:prstGeom>
          <a:noFill/>
        </p:spPr>
        <p:txBody>
          <a:bodyPr wrap="none" lIns="79389" tIns="39695" rIns="79389" bIns="39695" rtlCol="0">
            <a:spAutoFit/>
          </a:bodyPr>
          <a:lstStyle/>
          <a:p>
            <a:r>
              <a:rPr lang="en-US" sz="2000" b="1" dirty="0">
                <a:solidFill>
                  <a:srgbClr val="17566E"/>
                </a:solidFill>
                <a:latin typeface="Bookman Old Style"/>
                <a:cs typeface="Bookman Old Style"/>
              </a:rPr>
              <a:t>YOU’RE INVITED!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E522C0-7AB7-40AB-ADF1-6EDE1222D237}"/>
              </a:ext>
            </a:extLst>
          </p:cNvPr>
          <p:cNvSpPr/>
          <p:nvPr/>
        </p:nvSpPr>
        <p:spPr>
          <a:xfrm>
            <a:off x="398179" y="914400"/>
            <a:ext cx="2340864" cy="572608"/>
          </a:xfrm>
          <a:prstGeom prst="rect">
            <a:avLst/>
          </a:prstGeom>
        </p:spPr>
        <p:txBody>
          <a:bodyPr lIns="79389" tIns="39695" rIns="79389" bIns="39695">
            <a:spAutoFit/>
          </a:bodyPr>
          <a:lstStyle/>
          <a:p>
            <a:pPr algn="ctr"/>
            <a:r>
              <a:rPr lang="en-US" sz="1600" b="1" dirty="0">
                <a:solidFill>
                  <a:srgbClr val="17566E"/>
                </a:solidFill>
                <a:latin typeface="+mj-lt"/>
              </a:rPr>
              <a:t>June 13, 2018</a:t>
            </a:r>
          </a:p>
          <a:p>
            <a:pPr algn="ctr"/>
            <a:r>
              <a:rPr lang="en-US" sz="1600" dirty="0">
                <a:solidFill>
                  <a:srgbClr val="17566E"/>
                </a:solidFill>
                <a:latin typeface="+mj-lt"/>
              </a:rPr>
              <a:t>11:00am - 2:00pm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6AF773-6C0E-4624-96C0-B051DAEEAB13}"/>
              </a:ext>
            </a:extLst>
          </p:cNvPr>
          <p:cNvSpPr txBox="1"/>
          <p:nvPr/>
        </p:nvSpPr>
        <p:spPr>
          <a:xfrm>
            <a:off x="-76200" y="3147637"/>
            <a:ext cx="1996588" cy="348380"/>
          </a:xfrm>
          <a:prstGeom prst="rect">
            <a:avLst/>
          </a:prstGeom>
          <a:noFill/>
        </p:spPr>
        <p:txBody>
          <a:bodyPr wrap="square" lIns="79389" tIns="39695" rIns="79389" bIns="39695" rtlCol="0">
            <a:spAutoFit/>
          </a:bodyPr>
          <a:lstStyle/>
          <a:p>
            <a:pPr algn="ctr"/>
            <a:r>
              <a:rPr lang="en-US" sz="1050" b="1" dirty="0">
                <a:solidFill>
                  <a:srgbClr val="17566E"/>
                </a:solidFill>
              </a:rPr>
              <a:t>RSVP’s appreciated:</a:t>
            </a:r>
          </a:p>
          <a:p>
            <a:pPr algn="ctr"/>
            <a:endParaRPr lang="en-US" sz="693" b="1" dirty="0">
              <a:latin typeface="Eras Light ITC" panose="020B04020305040208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FB2CDE-A82A-4461-B118-6905F3C2EA36}"/>
              </a:ext>
            </a:extLst>
          </p:cNvPr>
          <p:cNvSpPr txBox="1"/>
          <p:nvPr/>
        </p:nvSpPr>
        <p:spPr>
          <a:xfrm>
            <a:off x="3601720" y="2971800"/>
            <a:ext cx="1503680" cy="580302"/>
          </a:xfrm>
          <a:prstGeom prst="rect">
            <a:avLst/>
          </a:prstGeom>
          <a:noFill/>
        </p:spPr>
        <p:txBody>
          <a:bodyPr wrap="square" lIns="79389" tIns="39695" rIns="79389" bIns="39695" rtlCol="0">
            <a:spAutoFit/>
          </a:bodyPr>
          <a:lstStyle/>
          <a:p>
            <a:pPr algn="ctr"/>
            <a:r>
              <a:rPr lang="en-US" sz="1050" b="1" i="1" dirty="0">
                <a:solidFill>
                  <a:srgbClr val="17566E"/>
                </a:solidFill>
              </a:rPr>
              <a:t>Field day location: </a:t>
            </a:r>
          </a:p>
          <a:p>
            <a:pPr algn="ctr"/>
            <a:endParaRPr lang="en-US" sz="1100" i="1" dirty="0">
              <a:solidFill>
                <a:srgbClr val="17566E"/>
              </a:solidFill>
            </a:endParaRPr>
          </a:p>
          <a:p>
            <a:endParaRPr lang="en-US" sz="1100" i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33FCCB-7278-401E-A8EC-5B364A96A648}"/>
              </a:ext>
            </a:extLst>
          </p:cNvPr>
          <p:cNvSpPr/>
          <p:nvPr/>
        </p:nvSpPr>
        <p:spPr>
          <a:xfrm>
            <a:off x="1766438" y="3124200"/>
            <a:ext cx="11291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78A471"/>
                </a:solidFill>
              </a:rPr>
              <a:t>Follow Us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E04D4F-05CA-4317-B721-F883A84E8C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723" y="3265094"/>
            <a:ext cx="202277" cy="20227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F4B69F0-2DE0-4C5A-8772-C88EAA40A193}"/>
              </a:ext>
            </a:extLst>
          </p:cNvPr>
          <p:cNvSpPr txBox="1"/>
          <p:nvPr/>
        </p:nvSpPr>
        <p:spPr>
          <a:xfrm>
            <a:off x="3733800" y="1624257"/>
            <a:ext cx="838200" cy="409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group logo</a:t>
            </a:r>
          </a:p>
        </p:txBody>
      </p:sp>
    </p:spTree>
    <p:extLst>
      <p:ext uri="{BB962C8B-B14F-4D97-AF65-F5344CB8AC3E}">
        <p14:creationId xmlns:p14="http://schemas.microsoft.com/office/powerpoint/2010/main" val="4012687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9A8D1B4-263E-48AA-B8E7-5CF21C7648A9}"/>
              </a:ext>
            </a:extLst>
          </p:cNvPr>
          <p:cNvSpPr/>
          <p:nvPr/>
        </p:nvSpPr>
        <p:spPr>
          <a:xfrm>
            <a:off x="0" y="2514600"/>
            <a:ext cx="5486400" cy="1142999"/>
          </a:xfrm>
          <a:prstGeom prst="rect">
            <a:avLst/>
          </a:prstGeom>
          <a:solidFill>
            <a:srgbClr val="60D2F6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18B4D7-03A5-4135-8407-54FA091968D9}"/>
              </a:ext>
            </a:extLst>
          </p:cNvPr>
          <p:cNvSpPr txBox="1"/>
          <p:nvPr/>
        </p:nvSpPr>
        <p:spPr>
          <a:xfrm>
            <a:off x="38180" y="83903"/>
            <a:ext cx="2336886" cy="449497"/>
          </a:xfrm>
          <a:prstGeom prst="rect">
            <a:avLst/>
          </a:prstGeom>
          <a:noFill/>
        </p:spPr>
        <p:txBody>
          <a:bodyPr wrap="none" lIns="79389" tIns="39695" rIns="79389" bIns="39695" rtlCol="0">
            <a:spAutoFit/>
          </a:bodyPr>
          <a:lstStyle/>
          <a:p>
            <a:r>
              <a:rPr lang="en-US" sz="2400" b="1" dirty="0">
                <a:solidFill>
                  <a:srgbClr val="17566E"/>
                </a:solidFill>
                <a:latin typeface="Calibri" panose="020F0502020204030204" pitchFamily="34" charset="0"/>
                <a:cs typeface="Bookman Old Style"/>
              </a:rPr>
              <a:t>YOU’RE INVITED!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4EFE9A-08C5-4E4E-A848-150963A5DF51}"/>
              </a:ext>
            </a:extLst>
          </p:cNvPr>
          <p:cNvSpPr txBox="1"/>
          <p:nvPr/>
        </p:nvSpPr>
        <p:spPr>
          <a:xfrm>
            <a:off x="-263011" y="516408"/>
            <a:ext cx="2939268" cy="603385"/>
          </a:xfrm>
          <a:prstGeom prst="rect">
            <a:avLst/>
          </a:prstGeom>
          <a:noFill/>
        </p:spPr>
        <p:txBody>
          <a:bodyPr wrap="square" lIns="79389" tIns="39695" rIns="79389" bIns="39695" rtlCol="0">
            <a:spAutoFit/>
          </a:bodyPr>
          <a:lstStyle/>
          <a:p>
            <a:pPr algn="ctr"/>
            <a:r>
              <a:rPr lang="en-US" sz="1700" b="1" dirty="0">
                <a:solidFill>
                  <a:srgbClr val="78A471"/>
                </a:solidFill>
                <a:latin typeface="Bangla MN"/>
                <a:ea typeface="BatangChe" panose="02030609000101010101" pitchFamily="49" charset="-127"/>
                <a:cs typeface="Arial" panose="020B0604020202020204" pitchFamily="34" charset="0"/>
              </a:rPr>
              <a:t>Conference &amp; </a:t>
            </a:r>
          </a:p>
          <a:p>
            <a:pPr algn="ctr"/>
            <a:r>
              <a:rPr lang="en-US" sz="1700" b="1" dirty="0">
                <a:solidFill>
                  <a:srgbClr val="78A471"/>
                </a:solidFill>
                <a:latin typeface="Bangla MN"/>
                <a:ea typeface="BatangChe" panose="02030609000101010101" pitchFamily="49" charset="-127"/>
                <a:cs typeface="Arial" panose="020B0604020202020204" pitchFamily="34" charset="0"/>
              </a:rPr>
              <a:t>Annual meeting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54A403-F627-461C-AB5A-A9F933741681}"/>
              </a:ext>
            </a:extLst>
          </p:cNvPr>
          <p:cNvSpPr/>
          <p:nvPr/>
        </p:nvSpPr>
        <p:spPr>
          <a:xfrm>
            <a:off x="168460" y="2743200"/>
            <a:ext cx="23461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17566E"/>
                </a:solidFill>
                <a:latin typeface="Bangla MN"/>
              </a:rPr>
              <a:t>Register at:</a:t>
            </a:r>
            <a:endParaRPr lang="en-US" sz="2000" b="1" dirty="0">
              <a:solidFill>
                <a:srgbClr val="78A471"/>
              </a:solidFill>
              <a:latin typeface="Bangla MN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E1123E-CA23-4E5B-B46F-F3A8E4D66948}"/>
              </a:ext>
            </a:extLst>
          </p:cNvPr>
          <p:cNvSpPr txBox="1"/>
          <p:nvPr/>
        </p:nvSpPr>
        <p:spPr>
          <a:xfrm>
            <a:off x="1752600" y="2385774"/>
            <a:ext cx="4038600" cy="1500426"/>
          </a:xfrm>
          <a:prstGeom prst="rect">
            <a:avLst/>
          </a:prstGeom>
          <a:noFill/>
        </p:spPr>
        <p:txBody>
          <a:bodyPr wrap="square" lIns="79389" tIns="39695" rIns="79389" bIns="39695" rtlCol="0">
            <a:spAutoFit/>
          </a:bodyPr>
          <a:lstStyle/>
          <a:p>
            <a:pPr algn="ctr"/>
            <a:br>
              <a:rPr lang="en-US" b="1" cap="small" dirty="0">
                <a:solidFill>
                  <a:srgbClr val="17566E"/>
                </a:solidFill>
              </a:rPr>
            </a:br>
            <a:r>
              <a:rPr lang="en-US" sz="1500" b="1" cap="small" dirty="0">
                <a:solidFill>
                  <a:srgbClr val="17566E"/>
                </a:solidFill>
              </a:rPr>
              <a:t>Tuesday, February 26, 2019</a:t>
            </a:r>
          </a:p>
          <a:p>
            <a:pPr algn="ctr"/>
            <a:r>
              <a:rPr lang="en-US" sz="1500" b="1" cap="small" dirty="0">
                <a:solidFill>
                  <a:srgbClr val="17566E"/>
                </a:solidFill>
              </a:rPr>
              <a:t>10:30am – 2pm</a:t>
            </a:r>
            <a:br>
              <a:rPr lang="en-US" sz="1500" b="1" cap="small" dirty="0">
                <a:solidFill>
                  <a:srgbClr val="17566E"/>
                </a:solidFill>
              </a:rPr>
            </a:br>
            <a:r>
              <a:rPr lang="en-US" sz="1500" b="1" cap="small" dirty="0">
                <a:solidFill>
                  <a:srgbClr val="17566E"/>
                </a:solidFill>
              </a:rPr>
              <a:t>Location and </a:t>
            </a:r>
          </a:p>
          <a:p>
            <a:pPr algn="ctr"/>
            <a:r>
              <a:rPr lang="en-US" sz="1500" b="1" cap="small" dirty="0">
                <a:solidFill>
                  <a:srgbClr val="17566E"/>
                </a:solidFill>
              </a:rPr>
              <a:t>address</a:t>
            </a:r>
          </a:p>
          <a:p>
            <a:pPr algn="ctr"/>
            <a:endParaRPr lang="en-US" sz="1100" i="1" dirty="0">
              <a:solidFill>
                <a:srgbClr val="17566E"/>
              </a:solidFill>
            </a:endParaRPr>
          </a:p>
          <a:p>
            <a:endParaRPr lang="en-US" sz="1100" i="1" dirty="0">
              <a:solidFill>
                <a:srgbClr val="17566E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7CB56ED-F74C-4ECD-8646-E455C35356F5}"/>
              </a:ext>
            </a:extLst>
          </p:cNvPr>
          <p:cNvCxnSpPr/>
          <p:nvPr/>
        </p:nvCxnSpPr>
        <p:spPr>
          <a:xfrm>
            <a:off x="0" y="2514600"/>
            <a:ext cx="5486400" cy="0"/>
          </a:xfrm>
          <a:prstGeom prst="line">
            <a:avLst/>
          </a:prstGeom>
          <a:ln w="15875">
            <a:solidFill>
              <a:srgbClr val="1756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2B7FD6D-5058-45C3-A990-B3F04DDDB2BA}"/>
              </a:ext>
            </a:extLst>
          </p:cNvPr>
          <p:cNvSpPr txBox="1"/>
          <p:nvPr/>
        </p:nvSpPr>
        <p:spPr>
          <a:xfrm flipH="1">
            <a:off x="761744" y="1436062"/>
            <a:ext cx="653469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group 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FCE7D1-62D6-4526-84C3-6F7918D0E717}"/>
              </a:ext>
            </a:extLst>
          </p:cNvPr>
          <p:cNvSpPr txBox="1"/>
          <p:nvPr/>
        </p:nvSpPr>
        <p:spPr>
          <a:xfrm>
            <a:off x="3276600" y="762000"/>
            <a:ext cx="1752600" cy="25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photo</a:t>
            </a:r>
          </a:p>
        </p:txBody>
      </p:sp>
    </p:spTree>
    <p:extLst>
      <p:ext uri="{BB962C8B-B14F-4D97-AF65-F5344CB8AC3E}">
        <p14:creationId xmlns:p14="http://schemas.microsoft.com/office/powerpoint/2010/main" val="2155356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B479DE97358D43AEB72738EE1F2D08" ma:contentTypeVersion="18" ma:contentTypeDescription="Create a new document." ma:contentTypeScope="" ma:versionID="042ad494a7ebc74dafe851c0a83659a2">
  <xsd:schema xmlns:xsd="http://www.w3.org/2001/XMLSchema" xmlns:xs="http://www.w3.org/2001/XMLSchema" xmlns:p="http://schemas.microsoft.com/office/2006/metadata/properties" xmlns:ns1="http://schemas.microsoft.com/sharepoint/v3" xmlns:ns2="10f2cb44-b37d-4693-a5c3-140ab663d372" xmlns:ns3="fb82bcdf-ea63-4554-99e3-e15ccd87b479" targetNamespace="http://schemas.microsoft.com/office/2006/metadata/properties" ma:root="true" ma:fieldsID="59686f42ef9d50c20542f1593888294d" ns1:_="" ns2:_="" ns3:_="">
    <xsd:import namespace="http://schemas.microsoft.com/sharepoint/v3"/>
    <xsd:import namespace="10f2cb44-b37d-4693-a5c3-140ab663d372"/>
    <xsd:import namespace="fb82bcdf-ea63-4554-99e3-e15ccd87b47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bureau" minOccurs="0"/>
                <xsd:element ref="ns3:_x002e_division"/>
                <xsd:element ref="ns3:_x002e_globalNavigation"/>
                <xsd:element ref="ns3:_x002e_program" minOccurs="0"/>
                <xsd:element ref="ns3:_x002e_purpose" minOccurs="0"/>
                <xsd:element ref="ns3:_x002e_year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2cb44-b37d-4693-a5c3-140ab663d37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82bcdf-ea63-4554-99e3-e15ccd87b479" elementFormDefault="qualified">
    <xsd:import namespace="http://schemas.microsoft.com/office/2006/documentManagement/types"/>
    <xsd:import namespace="http://schemas.microsoft.com/office/infopath/2007/PartnerControls"/>
    <xsd:element name="bureau" ma:index="13" nillable="true" ma:displayName=".Bureau" ma:internalName="bureau">
      <xsd:simpleType>
        <xsd:restriction base="dms:Text">
          <xsd:maxLength value="255"/>
        </xsd:restriction>
      </xsd:simpleType>
    </xsd:element>
    <xsd:element name="_x002e_division" ma:index="14" ma:displayName=".Division" ma:list="{666f73c0-ff85-4897-bedd-c4bfa5c5bae8}" ma:internalName="_x002E_division" ma:showField="Title" ma:web="fb82bcdf-ea63-4554-99e3-e15ccd87b479">
      <xsd:simpleType>
        <xsd:restriction base="dms:Lookup"/>
      </xsd:simpleType>
    </xsd:element>
    <xsd:element name="_x002e_globalNavigation" ma:index="15" ma:displayName=".Global Navigation" ma:list="{cc087b04-f769-438a-abab-25389f9209d1}" ma:internalName="_x002E_globalNavigation" ma:showField="Title" ma:web="fb82bcdf-ea63-4554-99e3-e15ccd87b479">
      <xsd:simpleType>
        <xsd:restriction base="dms:Lookup"/>
      </xsd:simpleType>
    </xsd:element>
    <xsd:element name="_x002e_program" ma:index="16" nillable="true" ma:displayName=".Program" ma:internalName="_x002E_program">
      <xsd:simpleType>
        <xsd:restriction base="dms:Text">
          <xsd:maxLength value="255"/>
        </xsd:restriction>
      </xsd:simpleType>
    </xsd:element>
    <xsd:element name="_x002e_purpose" ma:index="17" nillable="true" ma:displayName=".Purpose" ma:list="{27ad8e90-7efe-4104-98ae-37a81fef7fbc}" ma:internalName="_x002E_purpose" ma:showField="Title" ma:web="fb82bcdf-ea63-4554-99e3-e15ccd87b479">
      <xsd:simpleType>
        <xsd:restriction base="dms:Lookup"/>
      </xsd:simpleType>
    </xsd:element>
    <xsd:element name="_x002e_year" ma:index="18" nillable="true" ma:displayName=".Year" ma:decimals="0" ma:internalName="_x002E_year" ma:percentage="FALSE">
      <xsd:simpleType>
        <xsd:restriction base="dms:Number">
          <xsd:maxInclusive value="2050"/>
          <xsd:minInclusive value="1992"/>
        </xsd:restriction>
      </xsd:simpleType>
    </xsd:element>
    <xsd:element name="SharedWithUsers" ma:index="2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2e_division xmlns="fb82bcdf-ea63-4554-99e3-e15ccd87b479">3</_x002e_division>
    <_x002e_globalNavigation xmlns="fb82bcdf-ea63-4554-99e3-e15ccd87b479">4</_x002e_globalNavigation>
    <_x002e_program xmlns="fb82bcdf-ea63-4554-99e3-e15ccd87b479" xsi:nil="true"/>
    <_x002e_year xmlns="fb82bcdf-ea63-4554-99e3-e15ccd87b479" xsi:nil="true"/>
    <PublishingExpirationDate xmlns="http://schemas.microsoft.com/sharepoint/v3" xsi:nil="true"/>
    <PublishingStartDate xmlns="http://schemas.microsoft.com/sharepoint/v3" xsi:nil="true"/>
    <bureau xmlns="fb82bcdf-ea63-4554-99e3-e15ccd87b479" xsi:nil="true"/>
    <_x002e_purpose xmlns="fb82bcdf-ea63-4554-99e3-e15ccd87b479" xsi:nil="true"/>
  </documentManagement>
</p:properties>
</file>

<file path=customXml/itemProps1.xml><?xml version="1.0" encoding="utf-8"?>
<ds:datastoreItem xmlns:ds="http://schemas.openxmlformats.org/officeDocument/2006/customXml" ds:itemID="{2B6BC805-8D7B-4D1B-964A-685DC495081D}"/>
</file>

<file path=customXml/itemProps2.xml><?xml version="1.0" encoding="utf-8"?>
<ds:datastoreItem xmlns:ds="http://schemas.openxmlformats.org/officeDocument/2006/customXml" ds:itemID="{4625B588-F86A-48AB-BC18-1AF516681329}"/>
</file>

<file path=customXml/itemProps3.xml><?xml version="1.0" encoding="utf-8"?>
<ds:datastoreItem xmlns:ds="http://schemas.openxmlformats.org/officeDocument/2006/customXml" ds:itemID="{D0BB100F-5F60-4C5E-BC32-AEB997E779A7}"/>
</file>

<file path=customXml/itemProps4.xml><?xml version="1.0" encoding="utf-8"?>
<ds:datastoreItem xmlns:ds="http://schemas.openxmlformats.org/officeDocument/2006/customXml" ds:itemID="{54B33522-120A-4C31-B2AA-8DE7E9A3C082}"/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0</TotalTime>
  <Words>175</Words>
  <Application>Microsoft Office PowerPoint</Application>
  <PresentationFormat>Custom</PresentationFormat>
  <Paragraphs>40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Bangla MN</vt:lpstr>
      <vt:lpstr>Bookman Old Style</vt:lpstr>
      <vt:lpstr>Calibri</vt:lpstr>
      <vt:lpstr>Eras Light ITC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2012-08-24T00:53:15Z</dcterms:created>
  <dcterms:modified xsi:type="dcterms:W3CDTF">2020-03-27T22:44:41Z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0x010100E9B479DE97358D43AEB72738EE1F2D08</vt:lpwstr>
  </property>
</Properties>
</file>