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glossary/document.xml" ContentType="application/vnd.openxmlformats-officedocument.wordprocessingml.document.glossary+xml"/>
  <Override PartName="/word/glossary/settings.xml" ContentType="application/vnd.openxmlformats-officedocument.wordprocessingml.setting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word/glossary/styles.xml" ContentType="application/vnd.openxmlformats-officedocument.wordprocessingml.styles+xml"/>
  <Override PartName="/word/glossary/webSettings.xml" ContentType="application/vnd.openxmlformats-officedocument.wordprocessingml.webSettings+xml"/>
  <Override PartName="/word/glossary/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D911255" w14:textId="77777777" w:rsidR="0056501B" w:rsidRPr="00D673AF" w:rsidRDefault="0056501B" w:rsidP="0056501B">
      <w:pPr>
        <w:pStyle w:val="NoSpacing"/>
        <w:jc w:val="center"/>
        <w:rPr>
          <w:rFonts w:ascii="Times New Roman" w:hAnsi="Times New Roman" w:cs="Times New Roman"/>
          <w:b/>
          <w:sz w:val="24"/>
          <w:szCs w:val="24"/>
        </w:rPr>
      </w:pPr>
      <w:r w:rsidRPr="00D673AF">
        <w:rPr>
          <w:rFonts w:ascii="Times New Roman" w:hAnsi="Times New Roman" w:cs="Times New Roman"/>
          <w:b/>
          <w:sz w:val="24"/>
          <w:szCs w:val="24"/>
        </w:rPr>
        <w:t>VETERINARY EXAMINING BOARD</w:t>
      </w:r>
    </w:p>
    <w:p w14:paraId="1178FA82" w14:textId="19B01876" w:rsidR="0056501B" w:rsidRDefault="0056501B" w:rsidP="0056501B">
      <w:pPr>
        <w:pStyle w:val="NoSpacing"/>
        <w:jc w:val="center"/>
        <w:rPr>
          <w:rFonts w:ascii="Times New Roman" w:hAnsi="Times New Roman" w:cs="Times New Roman"/>
          <w:b/>
          <w:sz w:val="24"/>
          <w:szCs w:val="24"/>
        </w:rPr>
      </w:pPr>
      <w:r>
        <w:rPr>
          <w:rFonts w:ascii="Times New Roman" w:hAnsi="Times New Roman" w:cs="Times New Roman"/>
          <w:b/>
          <w:sz w:val="24"/>
          <w:szCs w:val="24"/>
        </w:rPr>
        <w:t>January 27, 2026</w:t>
      </w:r>
    </w:p>
    <w:p w14:paraId="692F0678" w14:textId="51B48A35" w:rsidR="0056501B" w:rsidRDefault="00A23B26" w:rsidP="0056501B">
      <w:pPr>
        <w:pStyle w:val="NoSpacing"/>
        <w:jc w:val="center"/>
        <w:rPr>
          <w:rFonts w:ascii="Times New Roman" w:hAnsi="Times New Roman" w:cs="Times New Roman"/>
          <w:b/>
          <w:sz w:val="24"/>
          <w:szCs w:val="24"/>
        </w:rPr>
      </w:pPr>
      <w:r>
        <w:rPr>
          <w:rFonts w:ascii="Times New Roman" w:hAnsi="Times New Roman" w:cs="Times New Roman"/>
          <w:b/>
          <w:sz w:val="24"/>
          <w:szCs w:val="24"/>
        </w:rPr>
        <w:t>10</w:t>
      </w:r>
      <w:r w:rsidR="0056501B">
        <w:rPr>
          <w:rFonts w:ascii="Times New Roman" w:hAnsi="Times New Roman" w:cs="Times New Roman"/>
          <w:b/>
          <w:sz w:val="24"/>
          <w:szCs w:val="24"/>
        </w:rPr>
        <w:t>:00 am</w:t>
      </w:r>
    </w:p>
    <w:p w14:paraId="4C18211B" w14:textId="77777777" w:rsidR="0056501B" w:rsidRDefault="0056501B" w:rsidP="0056501B">
      <w:pPr>
        <w:pStyle w:val="NoSpacing"/>
        <w:jc w:val="center"/>
        <w:rPr>
          <w:rFonts w:ascii="Times New Roman" w:hAnsi="Times New Roman" w:cs="Times New Roman"/>
          <w:b/>
          <w:sz w:val="24"/>
          <w:szCs w:val="24"/>
        </w:rPr>
      </w:pPr>
    </w:p>
    <w:p w14:paraId="54BAD7C8" w14:textId="7D25F82B" w:rsidR="0056501B" w:rsidRPr="00FF5BF2" w:rsidRDefault="0056501B" w:rsidP="0056501B">
      <w:pPr>
        <w:ind w:firstLine="3"/>
        <w:rPr>
          <w:spacing w:val="1"/>
          <w:sz w:val="24"/>
          <w:szCs w:val="24"/>
        </w:rPr>
      </w:pPr>
      <w:r w:rsidRPr="00FF5BF2">
        <w:rPr>
          <w:b/>
          <w:spacing w:val="1"/>
          <w:sz w:val="24"/>
          <w:szCs w:val="24"/>
        </w:rPr>
        <w:t>MEMBERS PRESENT:</w:t>
      </w:r>
      <w:r w:rsidRPr="00FF5BF2">
        <w:rPr>
          <w:spacing w:val="1"/>
          <w:sz w:val="24"/>
          <w:szCs w:val="24"/>
        </w:rPr>
        <w:t xml:space="preserve"> In person:</w:t>
      </w:r>
      <w:r>
        <w:rPr>
          <w:spacing w:val="1"/>
          <w:sz w:val="24"/>
          <w:szCs w:val="24"/>
        </w:rPr>
        <w:t xml:space="preserve"> </w:t>
      </w:r>
      <w:r w:rsidRPr="00FF5BF2">
        <w:rPr>
          <w:spacing w:val="1"/>
          <w:sz w:val="24"/>
          <w:szCs w:val="24"/>
        </w:rPr>
        <w:t xml:space="preserve">Alan Holter, DVM; Stephanie Miesen, DVM; </w:t>
      </w:r>
      <w:r>
        <w:rPr>
          <w:spacing w:val="1"/>
          <w:sz w:val="24"/>
          <w:szCs w:val="24"/>
        </w:rPr>
        <w:t>Chad Landes</w:t>
      </w:r>
      <w:r w:rsidRPr="00FF5BF2">
        <w:rPr>
          <w:spacing w:val="1"/>
          <w:sz w:val="24"/>
          <w:szCs w:val="24"/>
        </w:rPr>
        <w:t xml:space="preserve">, DVM.  Virtual: Karl Solverson, DVM; </w:t>
      </w:r>
      <w:r>
        <w:rPr>
          <w:spacing w:val="1"/>
          <w:sz w:val="24"/>
          <w:szCs w:val="24"/>
        </w:rPr>
        <w:t xml:space="preserve">Jessica Pritchard, DVM; </w:t>
      </w:r>
      <w:r w:rsidRPr="00355DC7">
        <w:rPr>
          <w:bCs/>
          <w:sz w:val="24"/>
          <w:szCs w:val="24"/>
        </w:rPr>
        <w:t>Lyn Schuh, CVT</w:t>
      </w:r>
      <w:r w:rsidRPr="00FF5BF2">
        <w:rPr>
          <w:spacing w:val="1"/>
          <w:sz w:val="24"/>
          <w:szCs w:val="24"/>
        </w:rPr>
        <w:t>.</w:t>
      </w:r>
    </w:p>
    <w:p w14:paraId="1EF4FEBB" w14:textId="77777777" w:rsidR="0056501B" w:rsidRPr="00FF5BF2" w:rsidRDefault="0056501B" w:rsidP="0056501B">
      <w:pPr>
        <w:ind w:firstLine="3"/>
        <w:rPr>
          <w:sz w:val="24"/>
          <w:szCs w:val="24"/>
        </w:rPr>
      </w:pPr>
    </w:p>
    <w:p w14:paraId="37DD1510" w14:textId="7E53B28F" w:rsidR="0056501B" w:rsidRPr="00FF5BF2" w:rsidRDefault="0056501B" w:rsidP="0056501B">
      <w:pPr>
        <w:ind w:firstLine="3"/>
        <w:rPr>
          <w:sz w:val="24"/>
          <w:szCs w:val="24"/>
        </w:rPr>
      </w:pPr>
      <w:r w:rsidRPr="00FF5BF2">
        <w:rPr>
          <w:b/>
          <w:sz w:val="24"/>
          <w:szCs w:val="24"/>
        </w:rPr>
        <w:t>STAFF PRESENT</w:t>
      </w:r>
      <w:r w:rsidRPr="00FF5BF2">
        <w:rPr>
          <w:sz w:val="24"/>
          <w:szCs w:val="24"/>
        </w:rPr>
        <w:t>, Department of Agriculture, Trade and Consumer Protection (DATCP): Melissa Mace, VEB Executive Director; Aaron O’Neil, DATCP Attorney; Erin Carter, Regulatory Specialist; Dustin Boyd, Compliance Supervisor</w:t>
      </w:r>
      <w:r>
        <w:rPr>
          <w:sz w:val="24"/>
          <w:szCs w:val="24"/>
        </w:rPr>
        <w:t>; Liz Kennebeck, Disciplinary Attorney;</w:t>
      </w:r>
      <w:r w:rsidR="007B0AE7" w:rsidRPr="007B0AE7">
        <w:rPr>
          <w:sz w:val="24"/>
          <w:szCs w:val="24"/>
        </w:rPr>
        <w:t xml:space="preserve"> </w:t>
      </w:r>
      <w:r w:rsidR="007B0AE7" w:rsidRPr="00FF5BF2">
        <w:rPr>
          <w:sz w:val="24"/>
          <w:szCs w:val="24"/>
        </w:rPr>
        <w:t xml:space="preserve">Heidi Ulteig, Regulatory Specialist; </w:t>
      </w:r>
      <w:r w:rsidR="00BE55C8" w:rsidRPr="00FF5BF2">
        <w:rPr>
          <w:sz w:val="24"/>
          <w:szCs w:val="24"/>
        </w:rPr>
        <w:t>Angela Fisher, Program and Policy Analyst</w:t>
      </w:r>
      <w:r w:rsidR="00BE55C8">
        <w:rPr>
          <w:sz w:val="24"/>
          <w:szCs w:val="24"/>
        </w:rPr>
        <w:t>;</w:t>
      </w:r>
      <w:r w:rsidRPr="00FF5BF2">
        <w:rPr>
          <w:sz w:val="24"/>
          <w:szCs w:val="24"/>
        </w:rPr>
        <w:t xml:space="preserve"> Jonathan Bent, Licensing Associate.</w:t>
      </w:r>
    </w:p>
    <w:p w14:paraId="377DEB71" w14:textId="77777777" w:rsidR="0056501B" w:rsidRPr="00FF5BF2" w:rsidRDefault="0056501B" w:rsidP="0056501B">
      <w:pPr>
        <w:ind w:firstLine="3"/>
        <w:rPr>
          <w:sz w:val="24"/>
          <w:szCs w:val="24"/>
        </w:rPr>
      </w:pPr>
    </w:p>
    <w:p w14:paraId="74BE25B7" w14:textId="43143B6A" w:rsidR="0056501B" w:rsidRPr="00FF5BF2" w:rsidRDefault="0056501B" w:rsidP="0056501B">
      <w:pPr>
        <w:ind w:firstLine="3"/>
        <w:rPr>
          <w:sz w:val="24"/>
          <w:szCs w:val="24"/>
        </w:rPr>
      </w:pPr>
      <w:r>
        <w:rPr>
          <w:sz w:val="24"/>
          <w:szCs w:val="24"/>
        </w:rPr>
        <w:t>Alan Holter</w:t>
      </w:r>
      <w:r w:rsidRPr="00FF5BF2">
        <w:rPr>
          <w:sz w:val="24"/>
          <w:szCs w:val="24"/>
        </w:rPr>
        <w:t>,</w:t>
      </w:r>
      <w:r>
        <w:rPr>
          <w:sz w:val="24"/>
          <w:szCs w:val="24"/>
        </w:rPr>
        <w:t xml:space="preserve"> </w:t>
      </w:r>
      <w:r w:rsidRPr="00FF5BF2">
        <w:rPr>
          <w:sz w:val="24"/>
          <w:szCs w:val="24"/>
        </w:rPr>
        <w:t>Chair</w:t>
      </w:r>
      <w:r>
        <w:rPr>
          <w:sz w:val="24"/>
          <w:szCs w:val="24"/>
        </w:rPr>
        <w:t>person</w:t>
      </w:r>
      <w:r w:rsidRPr="007E6A2B">
        <w:rPr>
          <w:sz w:val="24"/>
          <w:szCs w:val="24"/>
          <w:highlight w:val="lightGray"/>
        </w:rPr>
        <w:t>,</w:t>
      </w:r>
      <w:r w:rsidRPr="00FF5BF2">
        <w:rPr>
          <w:sz w:val="24"/>
          <w:szCs w:val="24"/>
        </w:rPr>
        <w:t xml:space="preserve"> </w:t>
      </w:r>
      <w:r w:rsidRPr="00FF5BF2">
        <w:rPr>
          <w:bCs/>
          <w:sz w:val="24"/>
          <w:szCs w:val="24"/>
        </w:rPr>
        <w:t>called the meeting to order at</w:t>
      </w:r>
      <w:r>
        <w:rPr>
          <w:bCs/>
          <w:sz w:val="24"/>
          <w:szCs w:val="24"/>
        </w:rPr>
        <w:t xml:space="preserve"> </w:t>
      </w:r>
      <w:r w:rsidR="0025318C">
        <w:rPr>
          <w:bCs/>
          <w:sz w:val="24"/>
          <w:szCs w:val="24"/>
        </w:rPr>
        <w:t>10:00</w:t>
      </w:r>
      <w:r>
        <w:rPr>
          <w:bCs/>
          <w:sz w:val="24"/>
          <w:szCs w:val="24"/>
        </w:rPr>
        <w:t xml:space="preserve"> am</w:t>
      </w:r>
      <w:r w:rsidRPr="00FF5BF2">
        <w:rPr>
          <w:bCs/>
          <w:sz w:val="24"/>
          <w:szCs w:val="24"/>
        </w:rPr>
        <w:t>.  A quorum of</w:t>
      </w:r>
      <w:r>
        <w:rPr>
          <w:bCs/>
          <w:sz w:val="24"/>
          <w:szCs w:val="24"/>
        </w:rPr>
        <w:t xml:space="preserve"> s</w:t>
      </w:r>
      <w:r w:rsidR="00B15304">
        <w:rPr>
          <w:bCs/>
          <w:sz w:val="24"/>
          <w:szCs w:val="24"/>
        </w:rPr>
        <w:t>ix</w:t>
      </w:r>
      <w:r>
        <w:rPr>
          <w:bCs/>
          <w:sz w:val="24"/>
          <w:szCs w:val="24"/>
        </w:rPr>
        <w:t xml:space="preserve"> (</w:t>
      </w:r>
      <w:r w:rsidR="00B15304">
        <w:rPr>
          <w:bCs/>
          <w:sz w:val="24"/>
          <w:szCs w:val="24"/>
        </w:rPr>
        <w:t>6</w:t>
      </w:r>
      <w:r>
        <w:rPr>
          <w:bCs/>
          <w:sz w:val="24"/>
          <w:szCs w:val="24"/>
        </w:rPr>
        <w:t>)</w:t>
      </w:r>
      <w:r w:rsidRPr="00FF5BF2">
        <w:rPr>
          <w:bCs/>
          <w:sz w:val="24"/>
          <w:szCs w:val="24"/>
        </w:rPr>
        <w:t xml:space="preserve"> members was confirmed.</w:t>
      </w:r>
    </w:p>
    <w:p w14:paraId="3DB9CB40" w14:textId="77777777" w:rsidR="0056501B" w:rsidRDefault="0056501B" w:rsidP="0056501B">
      <w:pPr>
        <w:pStyle w:val="NoSpacing"/>
        <w:jc w:val="center"/>
        <w:rPr>
          <w:rFonts w:ascii="Times New Roman" w:hAnsi="Times New Roman" w:cs="Times New Roman"/>
          <w:b/>
          <w:sz w:val="24"/>
          <w:szCs w:val="24"/>
        </w:rPr>
      </w:pPr>
    </w:p>
    <w:p w14:paraId="17908F4D" w14:textId="77777777" w:rsidR="006638F9" w:rsidRDefault="006638F9" w:rsidP="006638F9">
      <w:pPr>
        <w:pStyle w:val="NoSpacing"/>
        <w:rPr>
          <w:rFonts w:ascii="Times New Roman" w:hAnsi="Times New Roman" w:cs="Times New Roman"/>
          <w:b/>
          <w:sz w:val="24"/>
          <w:szCs w:val="24"/>
        </w:rPr>
      </w:pPr>
      <w:r>
        <w:rPr>
          <w:rFonts w:ascii="Times New Roman" w:hAnsi="Times New Roman" w:cs="Times New Roman"/>
          <w:b/>
          <w:sz w:val="24"/>
          <w:szCs w:val="24"/>
        </w:rPr>
        <w:t>AGENDA</w:t>
      </w:r>
    </w:p>
    <w:p w14:paraId="1FD62A75" w14:textId="77777777" w:rsidR="006638F9" w:rsidRDefault="006638F9" w:rsidP="006638F9">
      <w:pPr>
        <w:pStyle w:val="NoSpacing"/>
        <w:rPr>
          <w:rFonts w:ascii="Times New Roman" w:eastAsia="Times New Roman" w:hAnsi="Times New Roman" w:cs="Times New Roman"/>
          <w:b/>
          <w:bCs/>
          <w:sz w:val="24"/>
          <w:szCs w:val="24"/>
        </w:rPr>
      </w:pPr>
    </w:p>
    <w:p w14:paraId="762787CB" w14:textId="77777777" w:rsidR="006638F9" w:rsidRPr="00EA51BC" w:rsidRDefault="006638F9" w:rsidP="006638F9">
      <w:pPr>
        <w:pStyle w:val="NoSpacing"/>
        <w:rPr>
          <w:rFonts w:ascii="Times New Roman" w:eastAsia="Times New Roman" w:hAnsi="Times New Roman" w:cs="Times New Roman"/>
          <w:sz w:val="24"/>
          <w:szCs w:val="24"/>
        </w:rPr>
      </w:pPr>
    </w:p>
    <w:p w14:paraId="659166E9" w14:textId="1626FB55" w:rsidR="006638F9" w:rsidRPr="00EA51BC" w:rsidRDefault="00A23B26" w:rsidP="006638F9">
      <w:pPr>
        <w:numPr>
          <w:ilvl w:val="0"/>
          <w:numId w:val="1"/>
        </w:numPr>
        <w:tabs>
          <w:tab w:val="clear" w:pos="720"/>
        </w:tabs>
        <w:ind w:hanging="720"/>
        <w:rPr>
          <w:b/>
          <w:sz w:val="24"/>
          <w:szCs w:val="24"/>
        </w:rPr>
      </w:pPr>
      <w:r>
        <w:rPr>
          <w:b/>
          <w:sz w:val="24"/>
          <w:szCs w:val="24"/>
        </w:rPr>
        <w:t>10</w:t>
      </w:r>
      <w:r w:rsidR="006638F9" w:rsidRPr="00EA51BC">
        <w:rPr>
          <w:b/>
          <w:sz w:val="24"/>
          <w:szCs w:val="24"/>
        </w:rPr>
        <w:t>:00 A.M. OPEN SESSION – CALL TO ORDER – ROLL CALL</w:t>
      </w:r>
    </w:p>
    <w:p w14:paraId="1625F5B4" w14:textId="77777777" w:rsidR="006638F9" w:rsidRPr="00EA51BC" w:rsidRDefault="006638F9" w:rsidP="006638F9">
      <w:pPr>
        <w:rPr>
          <w:b/>
          <w:sz w:val="24"/>
          <w:szCs w:val="24"/>
        </w:rPr>
      </w:pPr>
    </w:p>
    <w:p w14:paraId="494FB3EF" w14:textId="59E00DDB" w:rsidR="006638F9" w:rsidRDefault="006638F9" w:rsidP="006638F9">
      <w:pPr>
        <w:numPr>
          <w:ilvl w:val="0"/>
          <w:numId w:val="1"/>
        </w:numPr>
        <w:ind w:hanging="720"/>
        <w:rPr>
          <w:b/>
          <w:sz w:val="24"/>
          <w:szCs w:val="24"/>
        </w:rPr>
      </w:pPr>
      <w:r w:rsidRPr="00EA51BC">
        <w:rPr>
          <w:b/>
          <w:sz w:val="24"/>
          <w:szCs w:val="24"/>
        </w:rPr>
        <w:t>Approval of the Agenda</w:t>
      </w:r>
      <w:r>
        <w:rPr>
          <w:b/>
          <w:sz w:val="24"/>
          <w:szCs w:val="24"/>
        </w:rPr>
        <w:t xml:space="preserve"> (action item)</w:t>
      </w:r>
    </w:p>
    <w:p w14:paraId="71759941" w14:textId="77777777" w:rsidR="0056501B" w:rsidRDefault="0056501B" w:rsidP="0056501B">
      <w:pPr>
        <w:pStyle w:val="ListParagraph"/>
        <w:rPr>
          <w:b/>
          <w:sz w:val="24"/>
          <w:szCs w:val="24"/>
        </w:rPr>
      </w:pPr>
    </w:p>
    <w:p w14:paraId="478558CF" w14:textId="15EB9556" w:rsidR="0056501B" w:rsidRPr="0056501B" w:rsidRDefault="0056501B" w:rsidP="0056501B">
      <w:pPr>
        <w:rPr>
          <w:sz w:val="24"/>
          <w:szCs w:val="24"/>
        </w:rPr>
      </w:pPr>
      <w:r w:rsidRPr="0056501B">
        <w:rPr>
          <w:b/>
          <w:sz w:val="24"/>
          <w:szCs w:val="24"/>
        </w:rPr>
        <w:t>MOTION</w:t>
      </w:r>
      <w:r w:rsidRPr="00FF5BF2">
        <w:t xml:space="preserve"> </w:t>
      </w:r>
      <w:sdt>
        <w:sdtPr>
          <w:alias w:val="Boardmembers"/>
          <w:tag w:val="Boardmembers"/>
          <w:id w:val="-1837363245"/>
          <w:placeholder>
            <w:docPart w:val="66DDA2FF855E4B82914D115B2CC25251"/>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25318C">
            <w:t>Jessica Pritchard</w:t>
          </w:r>
        </w:sdtContent>
      </w:sdt>
      <w:r w:rsidRPr="0056501B">
        <w:rPr>
          <w:b/>
          <w:sz w:val="24"/>
          <w:szCs w:val="24"/>
        </w:rPr>
        <w:t xml:space="preserve">: </w:t>
      </w:r>
      <w:r w:rsidRPr="0056501B">
        <w:rPr>
          <w:sz w:val="24"/>
          <w:szCs w:val="24"/>
        </w:rPr>
        <w:t xml:space="preserve"> moved, seconded by</w:t>
      </w:r>
      <w:r w:rsidRPr="005B4EC6">
        <w:t xml:space="preserve"> </w:t>
      </w:r>
      <w:sdt>
        <w:sdtPr>
          <w:alias w:val="Boardmembers"/>
          <w:tag w:val="Boardmembers"/>
          <w:id w:val="-1702542095"/>
          <w:placeholder>
            <w:docPart w:val="EEB19330CD644F6CAC926CD35266F2C2"/>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25318C">
            <w:t>Stephanie Miesen</w:t>
          </w:r>
        </w:sdtContent>
      </w:sdt>
      <w:r w:rsidRPr="0056501B">
        <w:rPr>
          <w:sz w:val="24"/>
          <w:szCs w:val="24"/>
        </w:rPr>
        <w:t>, to approve the agenda. Motion carried unanimously</w:t>
      </w:r>
    </w:p>
    <w:p w14:paraId="11B6C4D9" w14:textId="77777777" w:rsidR="006638F9" w:rsidRPr="00EA51BC" w:rsidRDefault="006638F9" w:rsidP="006638F9">
      <w:pPr>
        <w:rPr>
          <w:b/>
          <w:sz w:val="24"/>
          <w:szCs w:val="24"/>
        </w:rPr>
      </w:pPr>
    </w:p>
    <w:p w14:paraId="2BAA7753" w14:textId="77777777" w:rsidR="006638F9" w:rsidRDefault="006638F9" w:rsidP="006638F9">
      <w:pPr>
        <w:numPr>
          <w:ilvl w:val="0"/>
          <w:numId w:val="1"/>
        </w:numPr>
        <w:ind w:hanging="720"/>
        <w:rPr>
          <w:b/>
          <w:sz w:val="24"/>
          <w:szCs w:val="24"/>
        </w:rPr>
      </w:pPr>
      <w:r w:rsidRPr="00D6763F">
        <w:rPr>
          <w:b/>
          <w:sz w:val="24"/>
          <w:szCs w:val="24"/>
        </w:rPr>
        <w:t>Approval of Board Meeting Minutes</w:t>
      </w:r>
      <w:r>
        <w:rPr>
          <w:b/>
          <w:sz w:val="24"/>
          <w:szCs w:val="24"/>
        </w:rPr>
        <w:t xml:space="preserve"> (action i</w:t>
      </w:r>
      <w:r w:rsidRPr="004F3CF2">
        <w:rPr>
          <w:b/>
          <w:sz w:val="24"/>
          <w:szCs w:val="24"/>
        </w:rPr>
        <w:t>tem</w:t>
      </w:r>
      <w:r>
        <w:rPr>
          <w:b/>
          <w:sz w:val="24"/>
          <w:szCs w:val="24"/>
        </w:rPr>
        <w:t>s)</w:t>
      </w:r>
    </w:p>
    <w:p w14:paraId="0AE49F6F" w14:textId="7FC51E31" w:rsidR="0056501B" w:rsidRDefault="006638F9" w:rsidP="00EF244F">
      <w:pPr>
        <w:numPr>
          <w:ilvl w:val="1"/>
          <w:numId w:val="1"/>
        </w:numPr>
        <w:rPr>
          <w:sz w:val="24"/>
          <w:szCs w:val="24"/>
        </w:rPr>
      </w:pPr>
      <w:r w:rsidRPr="0056501B">
        <w:rPr>
          <w:sz w:val="24"/>
          <w:szCs w:val="24"/>
        </w:rPr>
        <w:t xml:space="preserve">October 28, </w:t>
      </w:r>
      <w:proofErr w:type="gramStart"/>
      <w:r w:rsidRPr="0056501B">
        <w:rPr>
          <w:sz w:val="24"/>
          <w:szCs w:val="24"/>
        </w:rPr>
        <w:t>2025</w:t>
      </w:r>
      <w:proofErr w:type="gramEnd"/>
      <w:r w:rsidRPr="0056501B">
        <w:rPr>
          <w:sz w:val="24"/>
          <w:szCs w:val="24"/>
        </w:rPr>
        <w:t xml:space="preserve"> Quarterly Board Meeting</w:t>
      </w:r>
    </w:p>
    <w:p w14:paraId="30A5271C" w14:textId="2E86E60B" w:rsidR="0056501B" w:rsidRPr="0056501B" w:rsidRDefault="0056501B" w:rsidP="0056501B">
      <w:pPr>
        <w:rPr>
          <w:sz w:val="24"/>
          <w:szCs w:val="24"/>
        </w:rPr>
      </w:pPr>
      <w:r w:rsidRPr="0056501B">
        <w:rPr>
          <w:b/>
          <w:sz w:val="24"/>
          <w:szCs w:val="24"/>
        </w:rPr>
        <w:t xml:space="preserve">MOTION: </w:t>
      </w:r>
      <w:r w:rsidRPr="0056501B">
        <w:rPr>
          <w:sz w:val="24"/>
          <w:szCs w:val="24"/>
        </w:rPr>
        <w:t xml:space="preserve"> </w:t>
      </w:r>
      <w:sdt>
        <w:sdtPr>
          <w:alias w:val="Boardmembers"/>
          <w:tag w:val="Boardmembers"/>
          <w:id w:val="-122701876"/>
          <w:placeholder>
            <w:docPart w:val="BE35A5B206C24A248D83F957EE81FEC8"/>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A65765">
            <w:t>Stephanie Miesen</w:t>
          </w:r>
        </w:sdtContent>
      </w:sdt>
      <w:r w:rsidRPr="0056501B">
        <w:rPr>
          <w:sz w:val="24"/>
          <w:szCs w:val="24"/>
        </w:rPr>
        <w:t xml:space="preserve"> moved, seconded by</w:t>
      </w:r>
      <w:r w:rsidRPr="00225611">
        <w:t xml:space="preserve"> </w:t>
      </w:r>
      <w:sdt>
        <w:sdtPr>
          <w:alias w:val="Boardmembers"/>
          <w:tag w:val="Boardmembers"/>
          <w:id w:val="-301542919"/>
          <w:placeholder>
            <w:docPart w:val="90AA9AFCAC794C0E9B57F2DDB3FF3363"/>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A65765">
            <w:t>Karl Solverson</w:t>
          </w:r>
        </w:sdtContent>
      </w:sdt>
      <w:r w:rsidRPr="0056501B">
        <w:rPr>
          <w:sz w:val="24"/>
          <w:szCs w:val="24"/>
        </w:rPr>
        <w:t xml:space="preserve"> to approve the </w:t>
      </w:r>
      <w:r>
        <w:rPr>
          <w:sz w:val="24"/>
          <w:szCs w:val="24"/>
        </w:rPr>
        <w:t>October 28</w:t>
      </w:r>
      <w:r w:rsidRPr="0056501B">
        <w:rPr>
          <w:sz w:val="24"/>
          <w:szCs w:val="24"/>
        </w:rPr>
        <w:t xml:space="preserve">, </w:t>
      </w:r>
      <w:proofErr w:type="gramStart"/>
      <w:r w:rsidRPr="0056501B">
        <w:rPr>
          <w:sz w:val="24"/>
          <w:szCs w:val="24"/>
        </w:rPr>
        <w:t>2025</w:t>
      </w:r>
      <w:proofErr w:type="gramEnd"/>
      <w:r w:rsidRPr="0056501B">
        <w:rPr>
          <w:sz w:val="24"/>
          <w:szCs w:val="24"/>
        </w:rPr>
        <w:t xml:space="preserve"> board meeting minutes. Motion carried unanimously</w:t>
      </w:r>
    </w:p>
    <w:p w14:paraId="482438D5" w14:textId="77777777" w:rsidR="0056501B" w:rsidRDefault="0056501B" w:rsidP="0056501B">
      <w:pPr>
        <w:rPr>
          <w:sz w:val="24"/>
          <w:szCs w:val="24"/>
        </w:rPr>
      </w:pPr>
    </w:p>
    <w:p w14:paraId="1CF9B7D5" w14:textId="5302F8D4" w:rsidR="006638F9" w:rsidRDefault="006638F9" w:rsidP="00EF244F">
      <w:pPr>
        <w:numPr>
          <w:ilvl w:val="1"/>
          <w:numId w:val="1"/>
        </w:numPr>
        <w:rPr>
          <w:sz w:val="24"/>
          <w:szCs w:val="24"/>
        </w:rPr>
      </w:pPr>
      <w:r w:rsidRPr="0056501B">
        <w:rPr>
          <w:sz w:val="24"/>
          <w:szCs w:val="24"/>
        </w:rPr>
        <w:t xml:space="preserve">November 19, </w:t>
      </w:r>
      <w:proofErr w:type="gramStart"/>
      <w:r w:rsidRPr="0056501B">
        <w:rPr>
          <w:sz w:val="24"/>
          <w:szCs w:val="24"/>
        </w:rPr>
        <w:t>2025</w:t>
      </w:r>
      <w:proofErr w:type="gramEnd"/>
      <w:r w:rsidRPr="0056501B">
        <w:rPr>
          <w:sz w:val="24"/>
          <w:szCs w:val="24"/>
        </w:rPr>
        <w:t xml:space="preserve"> Ad Hoc Board Meeting</w:t>
      </w:r>
    </w:p>
    <w:p w14:paraId="362893E3" w14:textId="4F536A77" w:rsidR="0056501B" w:rsidRPr="0056501B" w:rsidRDefault="0056501B" w:rsidP="0056501B">
      <w:pPr>
        <w:rPr>
          <w:sz w:val="24"/>
          <w:szCs w:val="24"/>
        </w:rPr>
      </w:pPr>
      <w:r w:rsidRPr="0056501B">
        <w:rPr>
          <w:b/>
          <w:sz w:val="24"/>
          <w:szCs w:val="24"/>
        </w:rPr>
        <w:t xml:space="preserve">MOTION: </w:t>
      </w:r>
      <w:r w:rsidRPr="0056501B">
        <w:rPr>
          <w:sz w:val="24"/>
          <w:szCs w:val="24"/>
        </w:rPr>
        <w:t xml:space="preserve"> </w:t>
      </w:r>
      <w:sdt>
        <w:sdtPr>
          <w:alias w:val="Boardmembers"/>
          <w:tag w:val="Boardmembers"/>
          <w:id w:val="-1514763049"/>
          <w:placeholder>
            <w:docPart w:val="FA323AF705E247D09A390C6DC30C3C08"/>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1A41BF">
            <w:t>Chad Landes</w:t>
          </w:r>
        </w:sdtContent>
      </w:sdt>
      <w:r w:rsidRPr="0056501B">
        <w:rPr>
          <w:sz w:val="24"/>
          <w:szCs w:val="24"/>
        </w:rPr>
        <w:t xml:space="preserve"> moved, seconded by</w:t>
      </w:r>
      <w:r w:rsidRPr="00225611">
        <w:t xml:space="preserve"> </w:t>
      </w:r>
      <w:sdt>
        <w:sdtPr>
          <w:alias w:val="Boardmembers"/>
          <w:tag w:val="Boardmembers"/>
          <w:id w:val="1815292507"/>
          <w:placeholder>
            <w:docPart w:val="6927023BF19F4D119F9FE8FE47D0F4F6"/>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1A41BF">
            <w:t>Stephanie Miesen</w:t>
          </w:r>
        </w:sdtContent>
      </w:sdt>
      <w:r w:rsidRPr="0056501B">
        <w:rPr>
          <w:sz w:val="24"/>
          <w:szCs w:val="24"/>
        </w:rPr>
        <w:t xml:space="preserve"> to approve the </w:t>
      </w:r>
      <w:r>
        <w:rPr>
          <w:sz w:val="24"/>
          <w:szCs w:val="24"/>
        </w:rPr>
        <w:t>November 19</w:t>
      </w:r>
      <w:r w:rsidRPr="0056501B">
        <w:rPr>
          <w:sz w:val="24"/>
          <w:szCs w:val="24"/>
        </w:rPr>
        <w:t xml:space="preserve">, </w:t>
      </w:r>
      <w:proofErr w:type="gramStart"/>
      <w:r w:rsidRPr="0056501B">
        <w:rPr>
          <w:sz w:val="24"/>
          <w:szCs w:val="24"/>
        </w:rPr>
        <w:t>2025</w:t>
      </w:r>
      <w:proofErr w:type="gramEnd"/>
      <w:r w:rsidRPr="0056501B">
        <w:rPr>
          <w:sz w:val="24"/>
          <w:szCs w:val="24"/>
        </w:rPr>
        <w:t xml:space="preserve"> ad hoc board meeting minutes. Motion carried unanimously</w:t>
      </w:r>
    </w:p>
    <w:p w14:paraId="3410CB76" w14:textId="77777777" w:rsidR="0056501B" w:rsidRPr="0056501B" w:rsidRDefault="0056501B" w:rsidP="0056501B">
      <w:pPr>
        <w:ind w:left="1440"/>
        <w:rPr>
          <w:sz w:val="24"/>
          <w:szCs w:val="24"/>
        </w:rPr>
      </w:pPr>
    </w:p>
    <w:p w14:paraId="3FC62F70" w14:textId="5E9F7156" w:rsidR="006638F9" w:rsidRPr="0056501B" w:rsidRDefault="006638F9" w:rsidP="006638F9">
      <w:pPr>
        <w:numPr>
          <w:ilvl w:val="0"/>
          <w:numId w:val="1"/>
        </w:numPr>
        <w:ind w:hanging="720"/>
        <w:rPr>
          <w:sz w:val="24"/>
          <w:szCs w:val="24"/>
        </w:rPr>
      </w:pPr>
      <w:r w:rsidRPr="0022003E">
        <w:rPr>
          <w:b/>
          <w:bCs/>
          <w:sz w:val="24"/>
          <w:szCs w:val="24"/>
        </w:rPr>
        <w:t>Introductions, Announcements and Recognition</w:t>
      </w:r>
      <w:r>
        <w:rPr>
          <w:b/>
          <w:bCs/>
          <w:sz w:val="24"/>
          <w:szCs w:val="24"/>
        </w:rPr>
        <w:t xml:space="preserve"> (informational)</w:t>
      </w:r>
    </w:p>
    <w:p w14:paraId="3116A964" w14:textId="77777777" w:rsidR="006638F9" w:rsidRDefault="006638F9" w:rsidP="006638F9">
      <w:pPr>
        <w:rPr>
          <w:b/>
          <w:sz w:val="24"/>
          <w:szCs w:val="24"/>
        </w:rPr>
      </w:pPr>
    </w:p>
    <w:p w14:paraId="4D6D22AA" w14:textId="77777777" w:rsidR="006638F9" w:rsidRPr="00EA51BC" w:rsidRDefault="006638F9" w:rsidP="006638F9">
      <w:pPr>
        <w:numPr>
          <w:ilvl w:val="0"/>
          <w:numId w:val="1"/>
        </w:numPr>
        <w:ind w:hanging="720"/>
        <w:rPr>
          <w:b/>
          <w:sz w:val="24"/>
          <w:szCs w:val="24"/>
        </w:rPr>
      </w:pPr>
      <w:r w:rsidRPr="00EA51BC">
        <w:rPr>
          <w:b/>
          <w:sz w:val="24"/>
          <w:szCs w:val="24"/>
        </w:rPr>
        <w:t>Public Comments</w:t>
      </w:r>
    </w:p>
    <w:p w14:paraId="6ED7BC94" w14:textId="77777777" w:rsidR="006638F9" w:rsidRPr="00C46596" w:rsidRDefault="006638F9" w:rsidP="006638F9">
      <w:pPr>
        <w:ind w:left="720"/>
        <w:rPr>
          <w:i/>
          <w:sz w:val="24"/>
          <w:szCs w:val="24"/>
        </w:rPr>
      </w:pPr>
      <w:r w:rsidRPr="00C46596">
        <w:rPr>
          <w:i/>
          <w:sz w:val="24"/>
          <w:szCs w:val="24"/>
        </w:rPr>
        <w:t xml:space="preserve">Each speaker is limited to five minutes or less, depending on the number of speakers. If you pre-registered to speak today, you will be called on you when it is your turn to speak. </w:t>
      </w:r>
      <w:proofErr w:type="gramStart"/>
      <w:r w:rsidRPr="00C46596">
        <w:rPr>
          <w:i/>
          <w:sz w:val="24"/>
          <w:szCs w:val="24"/>
        </w:rPr>
        <w:t>If</w:t>
      </w:r>
      <w:proofErr w:type="gramEnd"/>
      <w:r w:rsidRPr="00C46596">
        <w:rPr>
          <w:i/>
          <w:sz w:val="24"/>
          <w:szCs w:val="24"/>
        </w:rPr>
        <w:t xml:space="preserve"> attending virtually, please ensure your name online matches the name you registered under. Your mic and video will be available to you for you to turn on </w:t>
      </w:r>
      <w:proofErr w:type="gramStart"/>
      <w:r w:rsidRPr="00C46596">
        <w:rPr>
          <w:i/>
          <w:sz w:val="24"/>
          <w:szCs w:val="24"/>
        </w:rPr>
        <w:t>during</w:t>
      </w:r>
      <w:proofErr w:type="gramEnd"/>
      <w:r w:rsidRPr="00C46596">
        <w:rPr>
          <w:i/>
          <w:sz w:val="24"/>
          <w:szCs w:val="24"/>
        </w:rPr>
        <w:t xml:space="preserve"> your five minutes.</w:t>
      </w:r>
    </w:p>
    <w:p w14:paraId="656A7E63" w14:textId="77777777" w:rsidR="006638F9" w:rsidRPr="00C46596" w:rsidRDefault="006638F9" w:rsidP="006638F9">
      <w:pPr>
        <w:ind w:left="720"/>
        <w:rPr>
          <w:i/>
          <w:sz w:val="24"/>
          <w:szCs w:val="24"/>
        </w:rPr>
      </w:pPr>
    </w:p>
    <w:p w14:paraId="417F8949" w14:textId="77777777" w:rsidR="006638F9" w:rsidRDefault="006638F9" w:rsidP="006638F9">
      <w:pPr>
        <w:ind w:left="720"/>
        <w:rPr>
          <w:i/>
          <w:sz w:val="24"/>
          <w:szCs w:val="24"/>
        </w:rPr>
      </w:pPr>
      <w:r w:rsidRPr="00C46596">
        <w:rPr>
          <w:i/>
          <w:sz w:val="24"/>
          <w:szCs w:val="24"/>
        </w:rPr>
        <w:t>If you did not pre-register to speak but you would like to provide comments, you will be provided the opportunity after registered speakers.  Instructions will be given during meeting</w:t>
      </w:r>
    </w:p>
    <w:p w14:paraId="54C28FE2" w14:textId="77777777" w:rsidR="006638F9" w:rsidRDefault="006638F9" w:rsidP="006638F9">
      <w:pPr>
        <w:ind w:left="720"/>
        <w:rPr>
          <w:i/>
          <w:sz w:val="24"/>
          <w:szCs w:val="24"/>
        </w:rPr>
      </w:pPr>
    </w:p>
    <w:p w14:paraId="4716AD30" w14:textId="77777777" w:rsidR="006638F9" w:rsidRPr="00C46596" w:rsidRDefault="006638F9" w:rsidP="006638F9">
      <w:pPr>
        <w:ind w:left="720"/>
        <w:rPr>
          <w:sz w:val="24"/>
          <w:szCs w:val="24"/>
        </w:rPr>
      </w:pPr>
    </w:p>
    <w:p w14:paraId="4BFEED58" w14:textId="77777777" w:rsidR="006638F9" w:rsidRDefault="006638F9" w:rsidP="006638F9">
      <w:pPr>
        <w:numPr>
          <w:ilvl w:val="0"/>
          <w:numId w:val="1"/>
        </w:numPr>
        <w:tabs>
          <w:tab w:val="clear" w:pos="720"/>
          <w:tab w:val="left" w:pos="810"/>
        </w:tabs>
        <w:ind w:hanging="720"/>
        <w:rPr>
          <w:b/>
          <w:sz w:val="24"/>
          <w:szCs w:val="24"/>
        </w:rPr>
      </w:pPr>
      <w:r w:rsidRPr="00EA51BC">
        <w:rPr>
          <w:b/>
          <w:sz w:val="24"/>
          <w:szCs w:val="24"/>
        </w:rPr>
        <w:t>Administrative Items</w:t>
      </w:r>
    </w:p>
    <w:p w14:paraId="0DE419D2" w14:textId="77777777" w:rsidR="006638F9" w:rsidRDefault="006638F9" w:rsidP="006638F9">
      <w:pPr>
        <w:pStyle w:val="NoSpacing"/>
        <w:numPr>
          <w:ilvl w:val="1"/>
          <w:numId w:val="1"/>
        </w:numPr>
        <w:rPr>
          <w:rFonts w:ascii="Times New Roman" w:eastAsia="Times New Roman" w:hAnsi="Times New Roman" w:cs="Times New Roman"/>
          <w:bCs/>
          <w:sz w:val="24"/>
          <w:szCs w:val="24"/>
        </w:rPr>
      </w:pPr>
      <w:r>
        <w:rPr>
          <w:rFonts w:ascii="Times New Roman" w:eastAsia="Times New Roman" w:hAnsi="Times New Roman" w:cs="Times New Roman"/>
          <w:bCs/>
          <w:sz w:val="24"/>
          <w:szCs w:val="24"/>
        </w:rPr>
        <w:t xml:space="preserve">Election of Officers (Current office holders) </w:t>
      </w:r>
      <w:r w:rsidRPr="0036331E">
        <w:rPr>
          <w:rFonts w:ascii="Times New Roman" w:eastAsia="Times New Roman" w:hAnsi="Times New Roman" w:cs="Times New Roman"/>
          <w:b/>
          <w:bCs/>
          <w:sz w:val="24"/>
          <w:szCs w:val="24"/>
        </w:rPr>
        <w:t>(action item</w:t>
      </w:r>
      <w:r>
        <w:rPr>
          <w:rFonts w:ascii="Times New Roman" w:eastAsia="Times New Roman" w:hAnsi="Times New Roman" w:cs="Times New Roman"/>
          <w:bCs/>
          <w:sz w:val="24"/>
          <w:szCs w:val="24"/>
        </w:rPr>
        <w:t>)</w:t>
      </w:r>
    </w:p>
    <w:p w14:paraId="02BF4065" w14:textId="306E39DB" w:rsidR="006638F9" w:rsidRDefault="006638F9" w:rsidP="006638F9">
      <w:pPr>
        <w:pStyle w:val="NoSpacing"/>
        <w:numPr>
          <w:ilvl w:val="2"/>
          <w:numId w:val="1"/>
        </w:numPr>
        <w:rPr>
          <w:rFonts w:ascii="Times New Roman" w:eastAsia="Times New Roman" w:hAnsi="Times New Roman" w:cs="Times New Roman"/>
          <w:bCs/>
          <w:sz w:val="24"/>
          <w:szCs w:val="24"/>
        </w:rPr>
      </w:pPr>
      <w:r>
        <w:rPr>
          <w:rFonts w:ascii="Times New Roman" w:eastAsia="Times New Roman" w:hAnsi="Times New Roman" w:cs="Times New Roman"/>
          <w:bCs/>
          <w:sz w:val="24"/>
          <w:szCs w:val="24"/>
        </w:rPr>
        <w:t>Chair (Dr. Holter)</w:t>
      </w:r>
    </w:p>
    <w:p w14:paraId="2CF4BA6A" w14:textId="1D65AC51" w:rsidR="00971A6A" w:rsidRPr="00FF5BF2" w:rsidRDefault="00971A6A" w:rsidP="00971A6A">
      <w:pPr>
        <w:pStyle w:val="NoSpacing"/>
        <w:ind w:left="1440" w:firstLine="720"/>
        <w:rPr>
          <w:rFonts w:ascii="Times New Roman" w:eastAsia="Times New Roman" w:hAnsi="Times New Roman" w:cs="Times New Roman"/>
          <w:bCs/>
          <w:sz w:val="24"/>
          <w:szCs w:val="24"/>
        </w:rPr>
      </w:pPr>
      <w:r w:rsidRPr="00FF5BF2">
        <w:rPr>
          <w:rFonts w:ascii="Times New Roman" w:eastAsia="Times New Roman" w:hAnsi="Times New Roman" w:cs="Times New Roman"/>
          <w:bCs/>
          <w:sz w:val="24"/>
          <w:szCs w:val="24"/>
          <w:highlight w:val="lightGray"/>
        </w:rPr>
        <w:t>Melissa Mace called for nominations three times.</w:t>
      </w:r>
    </w:p>
    <w:p w14:paraId="43A033BF" w14:textId="44CAD3C6" w:rsidR="00971A6A" w:rsidRPr="00971A6A" w:rsidRDefault="00971A6A" w:rsidP="00971A6A">
      <w:pPr>
        <w:rPr>
          <w:sz w:val="24"/>
          <w:szCs w:val="24"/>
        </w:rPr>
      </w:pPr>
      <w:r w:rsidRPr="00971A6A">
        <w:rPr>
          <w:b/>
          <w:sz w:val="24"/>
          <w:szCs w:val="24"/>
        </w:rPr>
        <w:t>NOMINATION:</w:t>
      </w:r>
      <w:r w:rsidRPr="0056501B">
        <w:rPr>
          <w:b/>
          <w:sz w:val="24"/>
          <w:szCs w:val="24"/>
        </w:rPr>
        <w:t xml:space="preserve"> </w:t>
      </w:r>
      <w:r w:rsidRPr="0056501B">
        <w:rPr>
          <w:sz w:val="24"/>
          <w:szCs w:val="24"/>
        </w:rPr>
        <w:t xml:space="preserve"> </w:t>
      </w:r>
      <w:sdt>
        <w:sdtPr>
          <w:alias w:val="Boardmembers"/>
          <w:tag w:val="Boardmembers"/>
          <w:id w:val="-1404521496"/>
          <w:placeholder>
            <w:docPart w:val="6B35378229484BE48C4FD78FE5F071F0"/>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3C279F">
            <w:t>Alan Holter</w:t>
          </w:r>
        </w:sdtContent>
      </w:sdt>
      <w:r w:rsidRPr="0056501B">
        <w:rPr>
          <w:sz w:val="24"/>
          <w:szCs w:val="24"/>
        </w:rPr>
        <w:t xml:space="preserve"> </w:t>
      </w:r>
      <w:r w:rsidRPr="00971A6A">
        <w:rPr>
          <w:sz w:val="24"/>
          <w:szCs w:val="24"/>
        </w:rPr>
        <w:t xml:space="preserve">has been nominated for the Office of Chair. </w:t>
      </w:r>
    </w:p>
    <w:p w14:paraId="09F5199C" w14:textId="18F600E3" w:rsidR="00971A6A" w:rsidRDefault="00971A6A" w:rsidP="00971A6A">
      <w:pPr>
        <w:pStyle w:val="NoSpacing"/>
        <w:rPr>
          <w:rFonts w:ascii="Times New Roman" w:hAnsi="Times New Roman" w:cs="Times New Roman"/>
          <w:sz w:val="24"/>
          <w:szCs w:val="24"/>
        </w:rPr>
      </w:pPr>
      <w:r w:rsidRPr="00FF5BF2">
        <w:rPr>
          <w:rFonts w:ascii="Times New Roman" w:eastAsia="Times New Roman" w:hAnsi="Times New Roman" w:cs="Times New Roman"/>
          <w:b/>
          <w:bCs/>
          <w:sz w:val="24"/>
          <w:szCs w:val="24"/>
        </w:rPr>
        <w:t>VOTE</w:t>
      </w:r>
      <w:proofErr w:type="gramStart"/>
      <w:r w:rsidRPr="00FF5BF2">
        <w:rPr>
          <w:rFonts w:ascii="Times New Roman" w:eastAsia="Times New Roman" w:hAnsi="Times New Roman" w:cs="Times New Roman"/>
          <w:b/>
          <w:bCs/>
          <w:sz w:val="24"/>
          <w:szCs w:val="24"/>
        </w:rPr>
        <w:t xml:space="preserve">:  </w:t>
      </w:r>
      <w:r w:rsidR="00243B80" w:rsidRPr="00FF5BF2">
        <w:rPr>
          <w:rFonts w:ascii="Times New Roman" w:hAnsi="Times New Roman" w:cs="Times New Roman"/>
          <w:sz w:val="24"/>
          <w:szCs w:val="24"/>
        </w:rPr>
        <w:t>Motion</w:t>
      </w:r>
      <w:proofErr w:type="gramEnd"/>
      <w:r w:rsidR="00243B80" w:rsidRPr="00FF5BF2">
        <w:rPr>
          <w:rFonts w:ascii="Times New Roman" w:hAnsi="Times New Roman" w:cs="Times New Roman"/>
          <w:sz w:val="24"/>
          <w:szCs w:val="24"/>
        </w:rPr>
        <w:t xml:space="preserve"> carried unanimously</w:t>
      </w:r>
    </w:p>
    <w:p w14:paraId="1F53A9A3" w14:textId="77777777" w:rsidR="00243B80" w:rsidRDefault="00243B80" w:rsidP="00971A6A">
      <w:pPr>
        <w:pStyle w:val="NoSpacing"/>
        <w:rPr>
          <w:rFonts w:ascii="Times New Roman" w:eastAsia="Times New Roman" w:hAnsi="Times New Roman" w:cs="Times New Roman"/>
          <w:bCs/>
          <w:sz w:val="24"/>
          <w:szCs w:val="24"/>
        </w:rPr>
      </w:pPr>
    </w:p>
    <w:p w14:paraId="7E161185" w14:textId="28202927" w:rsidR="006638F9" w:rsidRDefault="006638F9" w:rsidP="006638F9">
      <w:pPr>
        <w:pStyle w:val="NoSpacing"/>
        <w:numPr>
          <w:ilvl w:val="2"/>
          <w:numId w:val="1"/>
        </w:numPr>
        <w:rPr>
          <w:rFonts w:ascii="Times New Roman" w:eastAsia="Times New Roman" w:hAnsi="Times New Roman" w:cs="Times New Roman"/>
          <w:bCs/>
          <w:sz w:val="24"/>
          <w:szCs w:val="24"/>
        </w:rPr>
      </w:pPr>
      <w:r>
        <w:rPr>
          <w:rFonts w:ascii="Times New Roman" w:eastAsia="Times New Roman" w:hAnsi="Times New Roman" w:cs="Times New Roman"/>
          <w:bCs/>
          <w:sz w:val="24"/>
          <w:szCs w:val="24"/>
        </w:rPr>
        <w:t>Vice Chair (Dr. Miesen)</w:t>
      </w:r>
    </w:p>
    <w:p w14:paraId="0BA1123C" w14:textId="77777777" w:rsidR="00971A6A" w:rsidRPr="00FF5BF2" w:rsidRDefault="00971A6A" w:rsidP="00971A6A">
      <w:pPr>
        <w:pStyle w:val="NoSpacing"/>
        <w:ind w:left="2160"/>
        <w:rPr>
          <w:rFonts w:ascii="Times New Roman" w:eastAsia="Times New Roman" w:hAnsi="Times New Roman" w:cs="Times New Roman"/>
          <w:bCs/>
          <w:sz w:val="24"/>
          <w:szCs w:val="24"/>
        </w:rPr>
      </w:pPr>
      <w:r w:rsidRPr="00FF5BF2">
        <w:rPr>
          <w:rFonts w:ascii="Times New Roman" w:eastAsia="Times New Roman" w:hAnsi="Times New Roman" w:cs="Times New Roman"/>
          <w:bCs/>
          <w:sz w:val="24"/>
          <w:szCs w:val="24"/>
          <w:highlight w:val="lightGray"/>
        </w:rPr>
        <w:t>Melissa Mace called for nominations three times.</w:t>
      </w:r>
    </w:p>
    <w:p w14:paraId="2AA47144" w14:textId="78C5C333" w:rsidR="00971A6A" w:rsidRPr="00971A6A" w:rsidRDefault="00971A6A" w:rsidP="00971A6A">
      <w:pPr>
        <w:rPr>
          <w:sz w:val="24"/>
          <w:szCs w:val="24"/>
        </w:rPr>
      </w:pPr>
      <w:r w:rsidRPr="00971A6A">
        <w:rPr>
          <w:b/>
          <w:sz w:val="24"/>
          <w:szCs w:val="24"/>
        </w:rPr>
        <w:t xml:space="preserve">NOMINATION: </w:t>
      </w:r>
      <w:r w:rsidRPr="00971A6A">
        <w:rPr>
          <w:sz w:val="24"/>
          <w:szCs w:val="24"/>
        </w:rPr>
        <w:t xml:space="preserve"> </w:t>
      </w:r>
      <w:sdt>
        <w:sdtPr>
          <w:alias w:val="Boardmembers"/>
          <w:tag w:val="Boardmembers"/>
          <w:id w:val="-573425880"/>
          <w:placeholder>
            <w:docPart w:val="AB4FA0F9E3E84173AA48EB9874A66069"/>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3C279F">
            <w:t>Stephanie Miesen</w:t>
          </w:r>
        </w:sdtContent>
      </w:sdt>
      <w:r w:rsidRPr="00971A6A">
        <w:rPr>
          <w:sz w:val="24"/>
          <w:szCs w:val="24"/>
        </w:rPr>
        <w:t xml:space="preserve"> has been nominated for the Office of </w:t>
      </w:r>
      <w:r>
        <w:rPr>
          <w:sz w:val="24"/>
          <w:szCs w:val="24"/>
        </w:rPr>
        <w:t xml:space="preserve">Vice </w:t>
      </w:r>
      <w:r w:rsidRPr="00971A6A">
        <w:rPr>
          <w:sz w:val="24"/>
          <w:szCs w:val="24"/>
        </w:rPr>
        <w:t xml:space="preserve">Chair. </w:t>
      </w:r>
    </w:p>
    <w:p w14:paraId="019A0723" w14:textId="03A6F5DC" w:rsidR="00971A6A" w:rsidRDefault="00971A6A" w:rsidP="00971A6A">
      <w:pPr>
        <w:pStyle w:val="NoSpacing"/>
        <w:rPr>
          <w:rFonts w:ascii="Times New Roman" w:hAnsi="Times New Roman" w:cs="Times New Roman"/>
          <w:sz w:val="24"/>
          <w:szCs w:val="24"/>
        </w:rPr>
      </w:pPr>
      <w:r w:rsidRPr="00FF5BF2">
        <w:rPr>
          <w:rFonts w:ascii="Times New Roman" w:eastAsia="Times New Roman" w:hAnsi="Times New Roman" w:cs="Times New Roman"/>
          <w:b/>
          <w:bCs/>
          <w:sz w:val="24"/>
          <w:szCs w:val="24"/>
        </w:rPr>
        <w:t>VOTE</w:t>
      </w:r>
      <w:proofErr w:type="gramStart"/>
      <w:r w:rsidRPr="00FF5BF2">
        <w:rPr>
          <w:rFonts w:ascii="Times New Roman" w:eastAsia="Times New Roman" w:hAnsi="Times New Roman" w:cs="Times New Roman"/>
          <w:b/>
          <w:bCs/>
          <w:sz w:val="24"/>
          <w:szCs w:val="24"/>
        </w:rPr>
        <w:t xml:space="preserve">:  </w:t>
      </w:r>
      <w:r w:rsidR="00243B80" w:rsidRPr="00FF5BF2">
        <w:rPr>
          <w:rFonts w:ascii="Times New Roman" w:hAnsi="Times New Roman" w:cs="Times New Roman"/>
          <w:sz w:val="24"/>
          <w:szCs w:val="24"/>
        </w:rPr>
        <w:t>Motion</w:t>
      </w:r>
      <w:proofErr w:type="gramEnd"/>
      <w:r w:rsidR="00243B80" w:rsidRPr="00FF5BF2">
        <w:rPr>
          <w:rFonts w:ascii="Times New Roman" w:hAnsi="Times New Roman" w:cs="Times New Roman"/>
          <w:sz w:val="24"/>
          <w:szCs w:val="24"/>
        </w:rPr>
        <w:t xml:space="preserve"> carried unanimously</w:t>
      </w:r>
    </w:p>
    <w:p w14:paraId="7AD9CBF7" w14:textId="77777777" w:rsidR="00243B80" w:rsidRDefault="00243B80" w:rsidP="00971A6A">
      <w:pPr>
        <w:pStyle w:val="NoSpacing"/>
        <w:rPr>
          <w:rFonts w:ascii="Times New Roman" w:eastAsia="Times New Roman" w:hAnsi="Times New Roman" w:cs="Times New Roman"/>
          <w:bCs/>
          <w:sz w:val="24"/>
          <w:szCs w:val="24"/>
        </w:rPr>
      </w:pPr>
    </w:p>
    <w:p w14:paraId="2FAB0951" w14:textId="65FB4119" w:rsidR="006638F9" w:rsidRDefault="006638F9" w:rsidP="006638F9">
      <w:pPr>
        <w:pStyle w:val="NoSpacing"/>
        <w:numPr>
          <w:ilvl w:val="2"/>
          <w:numId w:val="1"/>
        </w:numPr>
        <w:rPr>
          <w:rFonts w:ascii="Times New Roman" w:eastAsia="Times New Roman" w:hAnsi="Times New Roman" w:cs="Times New Roman"/>
          <w:bCs/>
          <w:sz w:val="24"/>
          <w:szCs w:val="24"/>
        </w:rPr>
      </w:pPr>
      <w:r w:rsidRPr="007E23A0">
        <w:rPr>
          <w:rFonts w:ascii="Times New Roman" w:eastAsia="Times New Roman" w:hAnsi="Times New Roman" w:cs="Times New Roman"/>
          <w:bCs/>
          <w:sz w:val="24"/>
          <w:szCs w:val="24"/>
        </w:rPr>
        <w:t>Secretary (Lynn Schuh)</w:t>
      </w:r>
    </w:p>
    <w:p w14:paraId="47F64129" w14:textId="77777777" w:rsidR="002919C6" w:rsidRPr="00FF5BF2" w:rsidRDefault="002919C6" w:rsidP="002919C6">
      <w:pPr>
        <w:pStyle w:val="NoSpacing"/>
        <w:ind w:left="1440" w:firstLine="720"/>
        <w:rPr>
          <w:rFonts w:ascii="Times New Roman" w:eastAsia="Times New Roman" w:hAnsi="Times New Roman" w:cs="Times New Roman"/>
          <w:bCs/>
          <w:sz w:val="24"/>
          <w:szCs w:val="24"/>
        </w:rPr>
      </w:pPr>
      <w:r w:rsidRPr="00FF5BF2">
        <w:rPr>
          <w:rFonts w:ascii="Times New Roman" w:eastAsia="Times New Roman" w:hAnsi="Times New Roman" w:cs="Times New Roman"/>
          <w:bCs/>
          <w:sz w:val="24"/>
          <w:szCs w:val="24"/>
          <w:highlight w:val="lightGray"/>
        </w:rPr>
        <w:t>Melissa Mace called for nominations three times.</w:t>
      </w:r>
    </w:p>
    <w:p w14:paraId="4EB9BB4F" w14:textId="774306D7" w:rsidR="002919C6" w:rsidRPr="002919C6" w:rsidRDefault="002919C6" w:rsidP="002919C6">
      <w:pPr>
        <w:rPr>
          <w:sz w:val="24"/>
          <w:szCs w:val="24"/>
        </w:rPr>
      </w:pPr>
      <w:r w:rsidRPr="002919C6">
        <w:rPr>
          <w:b/>
          <w:sz w:val="24"/>
          <w:szCs w:val="24"/>
        </w:rPr>
        <w:t xml:space="preserve">NOMINATION: </w:t>
      </w:r>
      <w:r w:rsidRPr="002919C6">
        <w:rPr>
          <w:sz w:val="24"/>
          <w:szCs w:val="24"/>
        </w:rPr>
        <w:t xml:space="preserve"> </w:t>
      </w:r>
      <w:sdt>
        <w:sdtPr>
          <w:alias w:val="Boardmembers"/>
          <w:tag w:val="Boardmembers"/>
          <w:id w:val="995844259"/>
          <w:placeholder>
            <w:docPart w:val="860E2A46A1E3445792716B8A7CEACE0A"/>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FB5790">
            <w:t>Chad Landes</w:t>
          </w:r>
        </w:sdtContent>
      </w:sdt>
      <w:r w:rsidRPr="002919C6">
        <w:rPr>
          <w:sz w:val="24"/>
          <w:szCs w:val="24"/>
        </w:rPr>
        <w:t xml:space="preserve"> has been nominated for the Office of </w:t>
      </w:r>
      <w:r w:rsidR="006A3340">
        <w:rPr>
          <w:sz w:val="24"/>
          <w:szCs w:val="24"/>
        </w:rPr>
        <w:t>Secretary</w:t>
      </w:r>
      <w:r w:rsidRPr="002919C6">
        <w:rPr>
          <w:sz w:val="24"/>
          <w:szCs w:val="24"/>
        </w:rPr>
        <w:t xml:space="preserve">. </w:t>
      </w:r>
    </w:p>
    <w:p w14:paraId="72FD4042" w14:textId="2B85D3D4" w:rsidR="002919C6" w:rsidRDefault="002919C6" w:rsidP="002919C6">
      <w:pPr>
        <w:pStyle w:val="NoSpacing"/>
        <w:rPr>
          <w:rFonts w:ascii="Times New Roman" w:eastAsia="Times New Roman" w:hAnsi="Times New Roman" w:cs="Times New Roman"/>
          <w:bCs/>
          <w:sz w:val="24"/>
          <w:szCs w:val="24"/>
        </w:rPr>
      </w:pPr>
      <w:r w:rsidRPr="00FF5BF2">
        <w:rPr>
          <w:rFonts w:ascii="Times New Roman" w:eastAsia="Times New Roman" w:hAnsi="Times New Roman" w:cs="Times New Roman"/>
          <w:b/>
          <w:bCs/>
          <w:sz w:val="24"/>
          <w:szCs w:val="24"/>
        </w:rPr>
        <w:t xml:space="preserve">VOTE:  </w:t>
      </w:r>
      <w:r w:rsidR="00243B80" w:rsidRPr="00243B80">
        <w:rPr>
          <w:rFonts w:ascii="Times New Roman" w:hAnsi="Times New Roman" w:cs="Times New Roman"/>
          <w:sz w:val="24"/>
          <w:szCs w:val="24"/>
        </w:rPr>
        <w:t xml:space="preserve"> </w:t>
      </w:r>
      <w:r w:rsidR="00243B80" w:rsidRPr="00FF5BF2">
        <w:rPr>
          <w:rFonts w:ascii="Times New Roman" w:hAnsi="Times New Roman" w:cs="Times New Roman"/>
          <w:sz w:val="24"/>
          <w:szCs w:val="24"/>
        </w:rPr>
        <w:t>Motion carried unanimously</w:t>
      </w:r>
    </w:p>
    <w:p w14:paraId="587C3415" w14:textId="77777777" w:rsidR="002919C6" w:rsidRPr="007E23A0" w:rsidRDefault="002919C6" w:rsidP="002919C6">
      <w:pPr>
        <w:pStyle w:val="NoSpacing"/>
        <w:ind w:left="2160"/>
        <w:rPr>
          <w:rFonts w:ascii="Times New Roman" w:eastAsia="Times New Roman" w:hAnsi="Times New Roman" w:cs="Times New Roman"/>
          <w:bCs/>
          <w:sz w:val="24"/>
          <w:szCs w:val="24"/>
        </w:rPr>
      </w:pPr>
    </w:p>
    <w:p w14:paraId="4F91257E" w14:textId="77777777" w:rsidR="006638F9" w:rsidRPr="007E23A0" w:rsidRDefault="006638F9" w:rsidP="006638F9">
      <w:pPr>
        <w:pStyle w:val="NoSpacing"/>
        <w:numPr>
          <w:ilvl w:val="1"/>
          <w:numId w:val="1"/>
        </w:numPr>
        <w:rPr>
          <w:rFonts w:ascii="Times New Roman" w:eastAsia="Times New Roman" w:hAnsi="Times New Roman" w:cs="Times New Roman"/>
          <w:bCs/>
          <w:sz w:val="24"/>
          <w:szCs w:val="24"/>
        </w:rPr>
      </w:pPr>
      <w:r w:rsidRPr="007E23A0">
        <w:rPr>
          <w:rFonts w:ascii="Times New Roman" w:eastAsia="Times New Roman" w:hAnsi="Times New Roman" w:cs="Times New Roman"/>
          <w:bCs/>
          <w:sz w:val="24"/>
          <w:szCs w:val="24"/>
        </w:rPr>
        <w:t xml:space="preserve">Appointments of Liaisons, Alternates, and Delegates (Current appointees) </w:t>
      </w:r>
      <w:r w:rsidRPr="007E23A0">
        <w:rPr>
          <w:rFonts w:ascii="Times New Roman" w:eastAsia="Times New Roman" w:hAnsi="Times New Roman" w:cs="Times New Roman"/>
          <w:b/>
          <w:bCs/>
          <w:sz w:val="24"/>
          <w:szCs w:val="24"/>
        </w:rPr>
        <w:t>(action item)</w:t>
      </w:r>
      <w:r w:rsidRPr="007E23A0">
        <w:rPr>
          <w:rFonts w:ascii="Times New Roman" w:eastAsia="Times New Roman" w:hAnsi="Times New Roman" w:cs="Times New Roman"/>
          <w:bCs/>
          <w:sz w:val="24"/>
          <w:szCs w:val="24"/>
        </w:rPr>
        <w:t xml:space="preserve"> </w:t>
      </w:r>
    </w:p>
    <w:p w14:paraId="0E582E0A" w14:textId="3B739AF3" w:rsidR="006638F9" w:rsidRDefault="006638F9" w:rsidP="006638F9">
      <w:pPr>
        <w:pStyle w:val="NoSpacing"/>
        <w:numPr>
          <w:ilvl w:val="2"/>
          <w:numId w:val="1"/>
        </w:numPr>
        <w:rPr>
          <w:rFonts w:ascii="Times New Roman" w:eastAsia="Times New Roman" w:hAnsi="Times New Roman" w:cs="Times New Roman"/>
          <w:bCs/>
          <w:sz w:val="24"/>
          <w:szCs w:val="24"/>
        </w:rPr>
      </w:pPr>
      <w:r w:rsidRPr="007E23A0">
        <w:rPr>
          <w:rFonts w:ascii="Times New Roman" w:eastAsia="Times New Roman" w:hAnsi="Times New Roman" w:cs="Times New Roman"/>
          <w:bCs/>
          <w:sz w:val="24"/>
          <w:szCs w:val="24"/>
        </w:rPr>
        <w:t>Continuing Education and Exams Liaison (Primary: Dr. Miesen/Alternate: Schuh)</w:t>
      </w:r>
    </w:p>
    <w:p w14:paraId="363D68D3" w14:textId="43B706FD" w:rsidR="006A3340" w:rsidRDefault="006A3340" w:rsidP="006A3340">
      <w:pPr>
        <w:pStyle w:val="NoSpacing"/>
        <w:rPr>
          <w:rFonts w:ascii="Times New Roman" w:hAnsi="Times New Roman" w:cs="Times New Roman"/>
          <w:sz w:val="24"/>
          <w:szCs w:val="24"/>
        </w:rPr>
      </w:pPr>
      <w:r w:rsidRPr="0056501B">
        <w:rPr>
          <w:b/>
          <w:sz w:val="24"/>
          <w:szCs w:val="24"/>
        </w:rPr>
        <w:t xml:space="preserve">MOTION: </w:t>
      </w:r>
      <w:r w:rsidRPr="0056501B">
        <w:rPr>
          <w:sz w:val="24"/>
          <w:szCs w:val="24"/>
        </w:rPr>
        <w:t xml:space="preserve"> </w:t>
      </w:r>
      <w:sdt>
        <w:sdtPr>
          <w:alias w:val="Boardmembers"/>
          <w:tag w:val="Boardmembers"/>
          <w:id w:val="1018051128"/>
          <w:placeholder>
            <w:docPart w:val="294590E98E5849738EA926D427B20857"/>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7F3977">
            <w:t>Chad Landes</w:t>
          </w:r>
        </w:sdtContent>
      </w:sdt>
      <w:r w:rsidRPr="0056501B">
        <w:rPr>
          <w:sz w:val="24"/>
          <w:szCs w:val="24"/>
        </w:rPr>
        <w:t xml:space="preserve"> moved, seconded by</w:t>
      </w:r>
      <w:r w:rsidRPr="00225611">
        <w:t xml:space="preserve"> </w:t>
      </w:r>
      <w:sdt>
        <w:sdtPr>
          <w:alias w:val="Boardmembers"/>
          <w:tag w:val="Boardmembers"/>
          <w:id w:val="-748343170"/>
          <w:placeholder>
            <w:docPart w:val="AF01B0CF8BF1413298669C14719C62EE"/>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7F3977">
            <w:t>Karl Solverson</w:t>
          </w:r>
        </w:sdtContent>
      </w:sdt>
      <w:r w:rsidRPr="0056501B">
        <w:rPr>
          <w:sz w:val="24"/>
          <w:szCs w:val="24"/>
        </w:rPr>
        <w:t xml:space="preserve"> </w:t>
      </w:r>
      <w:r w:rsidRPr="00FF5BF2">
        <w:rPr>
          <w:rFonts w:ascii="Times New Roman" w:hAnsi="Times New Roman" w:cs="Times New Roman"/>
          <w:sz w:val="24"/>
          <w:szCs w:val="24"/>
        </w:rPr>
        <w:t>to affirm the Chair’s appointment of liaisons. Motion carried unanimously</w:t>
      </w:r>
    </w:p>
    <w:p w14:paraId="7F5CCED7" w14:textId="0E733031" w:rsidR="006A6F65" w:rsidRPr="00FF5BF2" w:rsidRDefault="006A6F65" w:rsidP="006A3340">
      <w:pPr>
        <w:pStyle w:val="NoSpacing"/>
        <w:rPr>
          <w:rFonts w:ascii="Times New Roman" w:hAnsi="Times New Roman" w:cs="Times New Roman"/>
          <w:sz w:val="24"/>
          <w:szCs w:val="24"/>
        </w:rPr>
      </w:pPr>
      <w:r>
        <w:rPr>
          <w:rFonts w:ascii="Times New Roman" w:hAnsi="Times New Roman" w:cs="Times New Roman"/>
          <w:sz w:val="24"/>
          <w:szCs w:val="24"/>
        </w:rPr>
        <w:tab/>
      </w:r>
      <w:r>
        <w:rPr>
          <w:rFonts w:ascii="Times New Roman" w:hAnsi="Times New Roman" w:cs="Times New Roman"/>
          <w:sz w:val="24"/>
          <w:szCs w:val="24"/>
        </w:rPr>
        <w:tab/>
        <w:t>As of July 2026, the primary liaison will be Dr. Miesen, with Dr. Pritchard serving as alternate.</w:t>
      </w:r>
    </w:p>
    <w:p w14:paraId="5D0C26E8" w14:textId="77777777" w:rsidR="006A3340" w:rsidRPr="007E23A0" w:rsidRDefault="006A3340" w:rsidP="006A3340">
      <w:pPr>
        <w:pStyle w:val="NoSpacing"/>
        <w:ind w:left="2160"/>
        <w:rPr>
          <w:rFonts w:ascii="Times New Roman" w:eastAsia="Times New Roman" w:hAnsi="Times New Roman" w:cs="Times New Roman"/>
          <w:bCs/>
          <w:sz w:val="24"/>
          <w:szCs w:val="24"/>
        </w:rPr>
      </w:pPr>
    </w:p>
    <w:p w14:paraId="67EAF23F" w14:textId="23044B6D" w:rsidR="006638F9" w:rsidRDefault="006A3340" w:rsidP="006638F9">
      <w:pPr>
        <w:pStyle w:val="NoSpacing"/>
        <w:numPr>
          <w:ilvl w:val="2"/>
          <w:numId w:val="1"/>
        </w:numPr>
        <w:rPr>
          <w:rFonts w:ascii="Times New Roman" w:eastAsia="Times New Roman" w:hAnsi="Times New Roman" w:cs="Times New Roman"/>
          <w:bCs/>
          <w:sz w:val="24"/>
          <w:szCs w:val="24"/>
        </w:rPr>
      </w:pPr>
      <w:r>
        <w:rPr>
          <w:rFonts w:ascii="Times New Roman" w:eastAsia="Times New Roman" w:hAnsi="Times New Roman" w:cs="Times New Roman"/>
          <w:bCs/>
          <w:sz w:val="24"/>
          <w:szCs w:val="24"/>
        </w:rPr>
        <w:t>Screening Committee</w:t>
      </w:r>
      <w:r w:rsidR="006638F9" w:rsidRPr="007E23A0">
        <w:rPr>
          <w:rFonts w:ascii="Times New Roman" w:eastAsia="Times New Roman" w:hAnsi="Times New Roman" w:cs="Times New Roman"/>
          <w:bCs/>
          <w:sz w:val="24"/>
          <w:szCs w:val="24"/>
        </w:rPr>
        <w:t xml:space="preserve"> (Dr. Holter, Schuh, Dr. Miesen, Dr. Solverson, Centracchio)</w:t>
      </w:r>
    </w:p>
    <w:p w14:paraId="509244B9" w14:textId="04ABC683" w:rsidR="006A3340" w:rsidRDefault="006A3340" w:rsidP="006A3340">
      <w:pPr>
        <w:pStyle w:val="NoSpacing"/>
        <w:rPr>
          <w:rFonts w:ascii="Times New Roman" w:hAnsi="Times New Roman" w:cs="Times New Roman"/>
          <w:sz w:val="24"/>
          <w:szCs w:val="24"/>
        </w:rPr>
      </w:pPr>
      <w:r w:rsidRPr="0056501B">
        <w:rPr>
          <w:b/>
          <w:sz w:val="24"/>
          <w:szCs w:val="24"/>
        </w:rPr>
        <w:t xml:space="preserve">MOTION: </w:t>
      </w:r>
      <w:r w:rsidRPr="0056501B">
        <w:rPr>
          <w:sz w:val="24"/>
          <w:szCs w:val="24"/>
        </w:rPr>
        <w:t xml:space="preserve"> </w:t>
      </w:r>
      <w:sdt>
        <w:sdtPr>
          <w:alias w:val="Boardmembers"/>
          <w:tag w:val="Boardmembers"/>
          <w:id w:val="-856428872"/>
          <w:placeholder>
            <w:docPart w:val="9B1171F728664AE9ACA0A5B599D28A62"/>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C175B9">
            <w:t>Stephanie Miesen</w:t>
          </w:r>
        </w:sdtContent>
      </w:sdt>
      <w:r w:rsidRPr="0056501B">
        <w:rPr>
          <w:sz w:val="24"/>
          <w:szCs w:val="24"/>
        </w:rPr>
        <w:t xml:space="preserve"> moved, seconded by</w:t>
      </w:r>
      <w:r w:rsidRPr="00225611">
        <w:t xml:space="preserve"> </w:t>
      </w:r>
      <w:sdt>
        <w:sdtPr>
          <w:alias w:val="Boardmembers"/>
          <w:tag w:val="Boardmembers"/>
          <w:id w:val="1898619908"/>
          <w:placeholder>
            <w:docPart w:val="B516D71B82444A57B1D7F025FBCB06AA"/>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C175B9">
            <w:t>Karl Solverson</w:t>
          </w:r>
        </w:sdtContent>
      </w:sdt>
      <w:r w:rsidRPr="0056501B">
        <w:rPr>
          <w:sz w:val="24"/>
          <w:szCs w:val="24"/>
        </w:rPr>
        <w:t xml:space="preserve"> </w:t>
      </w:r>
      <w:r w:rsidRPr="00FF5BF2">
        <w:rPr>
          <w:rFonts w:ascii="Times New Roman" w:hAnsi="Times New Roman" w:cs="Times New Roman"/>
          <w:sz w:val="24"/>
          <w:szCs w:val="24"/>
        </w:rPr>
        <w:t xml:space="preserve">to affirm the Chair’s appointment of </w:t>
      </w:r>
      <w:r>
        <w:rPr>
          <w:rFonts w:ascii="Times New Roman" w:hAnsi="Times New Roman" w:cs="Times New Roman"/>
          <w:sz w:val="24"/>
          <w:szCs w:val="24"/>
        </w:rPr>
        <w:t>the screening committee</w:t>
      </w:r>
      <w:r w:rsidRPr="00FF5BF2">
        <w:rPr>
          <w:rFonts w:ascii="Times New Roman" w:hAnsi="Times New Roman" w:cs="Times New Roman"/>
          <w:sz w:val="24"/>
          <w:szCs w:val="24"/>
        </w:rPr>
        <w:t>. Motion carried unanimously</w:t>
      </w:r>
    </w:p>
    <w:p w14:paraId="2A9AA3A8" w14:textId="663E0D0B" w:rsidR="00291FD5" w:rsidRPr="00FF5BF2" w:rsidRDefault="00291FD5" w:rsidP="006A3340">
      <w:pPr>
        <w:pStyle w:val="NoSpacing"/>
        <w:rPr>
          <w:rFonts w:ascii="Times New Roman" w:hAnsi="Times New Roman" w:cs="Times New Roman"/>
          <w:sz w:val="24"/>
          <w:szCs w:val="24"/>
        </w:rPr>
      </w:pPr>
      <w:r>
        <w:rPr>
          <w:rFonts w:ascii="Times New Roman" w:hAnsi="Times New Roman" w:cs="Times New Roman"/>
          <w:sz w:val="24"/>
          <w:szCs w:val="24"/>
        </w:rPr>
        <w:tab/>
      </w:r>
      <w:r>
        <w:rPr>
          <w:rFonts w:ascii="Times New Roman" w:hAnsi="Times New Roman" w:cs="Times New Roman"/>
          <w:sz w:val="24"/>
          <w:szCs w:val="24"/>
        </w:rPr>
        <w:tab/>
        <w:t>As of July 2026, the Screening Committee will consist of Dr. Holter, Dr. Miesen, Dr. Solverson, Tony Centracchio, Dr. Landes, and Dr. Pritchard.</w:t>
      </w:r>
    </w:p>
    <w:p w14:paraId="08B0174A" w14:textId="77777777" w:rsidR="006A3340" w:rsidRPr="007E23A0" w:rsidRDefault="006A3340" w:rsidP="006A3340">
      <w:pPr>
        <w:pStyle w:val="NoSpacing"/>
        <w:rPr>
          <w:rFonts w:ascii="Times New Roman" w:eastAsia="Times New Roman" w:hAnsi="Times New Roman" w:cs="Times New Roman"/>
          <w:bCs/>
          <w:sz w:val="24"/>
          <w:szCs w:val="24"/>
        </w:rPr>
      </w:pPr>
    </w:p>
    <w:p w14:paraId="3B5C5911" w14:textId="6E3658CA" w:rsidR="006638F9" w:rsidRPr="006A3340" w:rsidRDefault="006638F9" w:rsidP="006638F9">
      <w:pPr>
        <w:pStyle w:val="NoSpacing"/>
        <w:numPr>
          <w:ilvl w:val="2"/>
          <w:numId w:val="1"/>
        </w:numPr>
        <w:tabs>
          <w:tab w:val="left" w:pos="840"/>
        </w:tabs>
        <w:rPr>
          <w:sz w:val="24"/>
          <w:szCs w:val="24"/>
        </w:rPr>
      </w:pPr>
      <w:r w:rsidRPr="007E23A0">
        <w:rPr>
          <w:rFonts w:ascii="Times New Roman" w:eastAsia="Times New Roman" w:hAnsi="Times New Roman" w:cs="Times New Roman"/>
          <w:bCs/>
          <w:sz w:val="24"/>
          <w:szCs w:val="24"/>
        </w:rPr>
        <w:t>Credentialing Committee (Dr. Miesen, Dr. Solverson, Schuh)</w:t>
      </w:r>
    </w:p>
    <w:p w14:paraId="3FEC4D46" w14:textId="26BD480D" w:rsidR="006A6F65" w:rsidRDefault="006A3340" w:rsidP="006A3340">
      <w:pPr>
        <w:pStyle w:val="NoSpacing"/>
        <w:rPr>
          <w:rFonts w:ascii="Times New Roman" w:hAnsi="Times New Roman" w:cs="Times New Roman"/>
          <w:sz w:val="24"/>
          <w:szCs w:val="24"/>
        </w:rPr>
      </w:pPr>
      <w:r w:rsidRPr="0056501B">
        <w:rPr>
          <w:b/>
          <w:sz w:val="24"/>
          <w:szCs w:val="24"/>
        </w:rPr>
        <w:t xml:space="preserve">MOTION: </w:t>
      </w:r>
      <w:r w:rsidRPr="0056501B">
        <w:rPr>
          <w:sz w:val="24"/>
          <w:szCs w:val="24"/>
        </w:rPr>
        <w:t xml:space="preserve"> </w:t>
      </w:r>
      <w:sdt>
        <w:sdtPr>
          <w:alias w:val="Boardmembers"/>
          <w:tag w:val="Boardmembers"/>
          <w:id w:val="1800032110"/>
          <w:placeholder>
            <w:docPart w:val="E8E8397A18334679B92CC2918A9513A3"/>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E82A92">
            <w:t>Stephanie Miesen</w:t>
          </w:r>
        </w:sdtContent>
      </w:sdt>
      <w:r w:rsidRPr="0056501B">
        <w:rPr>
          <w:sz w:val="24"/>
          <w:szCs w:val="24"/>
        </w:rPr>
        <w:t xml:space="preserve"> moved, seconded by</w:t>
      </w:r>
      <w:r w:rsidRPr="00225611">
        <w:t xml:space="preserve"> </w:t>
      </w:r>
      <w:sdt>
        <w:sdtPr>
          <w:alias w:val="Boardmembers"/>
          <w:tag w:val="Boardmembers"/>
          <w:id w:val="1969006904"/>
          <w:placeholder>
            <w:docPart w:val="1EC01375D2C0423DB52CFF2AB169735B"/>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E82A92">
            <w:t>Chad Landes</w:t>
          </w:r>
        </w:sdtContent>
      </w:sdt>
      <w:r w:rsidRPr="0056501B">
        <w:rPr>
          <w:sz w:val="24"/>
          <w:szCs w:val="24"/>
        </w:rPr>
        <w:t xml:space="preserve"> </w:t>
      </w:r>
      <w:r w:rsidRPr="00FF5BF2">
        <w:rPr>
          <w:rFonts w:ascii="Times New Roman" w:hAnsi="Times New Roman" w:cs="Times New Roman"/>
          <w:sz w:val="24"/>
          <w:szCs w:val="24"/>
        </w:rPr>
        <w:t xml:space="preserve">to affirm the Chair’s appointment of </w:t>
      </w:r>
      <w:r>
        <w:rPr>
          <w:rFonts w:ascii="Times New Roman" w:hAnsi="Times New Roman" w:cs="Times New Roman"/>
          <w:sz w:val="24"/>
          <w:szCs w:val="24"/>
        </w:rPr>
        <w:t>the credentialing committee</w:t>
      </w:r>
      <w:r w:rsidRPr="00FF5BF2">
        <w:rPr>
          <w:rFonts w:ascii="Times New Roman" w:hAnsi="Times New Roman" w:cs="Times New Roman"/>
          <w:sz w:val="24"/>
          <w:szCs w:val="24"/>
        </w:rPr>
        <w:t>. Motion carried unanimously</w:t>
      </w:r>
    </w:p>
    <w:p w14:paraId="64DD7EE3" w14:textId="666313A3" w:rsidR="00291FD5" w:rsidRPr="00FF5BF2" w:rsidRDefault="00291FD5" w:rsidP="006A3340">
      <w:pPr>
        <w:pStyle w:val="NoSpacing"/>
        <w:rPr>
          <w:rFonts w:ascii="Times New Roman" w:hAnsi="Times New Roman" w:cs="Times New Roman"/>
          <w:sz w:val="24"/>
          <w:szCs w:val="24"/>
        </w:rPr>
      </w:pPr>
      <w:r>
        <w:rPr>
          <w:rFonts w:ascii="Times New Roman" w:hAnsi="Times New Roman" w:cs="Times New Roman"/>
          <w:sz w:val="24"/>
          <w:szCs w:val="24"/>
        </w:rPr>
        <w:tab/>
      </w:r>
      <w:r>
        <w:rPr>
          <w:rFonts w:ascii="Times New Roman" w:hAnsi="Times New Roman" w:cs="Times New Roman"/>
          <w:sz w:val="24"/>
          <w:szCs w:val="24"/>
        </w:rPr>
        <w:tab/>
        <w:t>As of July 2026, the Credentialing Committee will consist of Dr. Miesen, Dr. Solverson, and the new CVT Board Member.</w:t>
      </w:r>
    </w:p>
    <w:p w14:paraId="35F93CFD" w14:textId="77777777" w:rsidR="006A3340" w:rsidRPr="007E23A0" w:rsidRDefault="006A3340" w:rsidP="006A3340">
      <w:pPr>
        <w:pStyle w:val="NoSpacing"/>
        <w:tabs>
          <w:tab w:val="left" w:pos="840"/>
        </w:tabs>
        <w:rPr>
          <w:sz w:val="24"/>
          <w:szCs w:val="24"/>
        </w:rPr>
      </w:pPr>
    </w:p>
    <w:p w14:paraId="60D1B684" w14:textId="1F0771FE" w:rsidR="006638F9" w:rsidRDefault="006638F9" w:rsidP="006638F9">
      <w:pPr>
        <w:pStyle w:val="NoSpacing"/>
        <w:numPr>
          <w:ilvl w:val="2"/>
          <w:numId w:val="1"/>
        </w:numPr>
        <w:rPr>
          <w:rFonts w:ascii="Times New Roman" w:eastAsia="Times New Roman" w:hAnsi="Times New Roman" w:cs="Times New Roman"/>
          <w:bCs/>
          <w:sz w:val="24"/>
          <w:szCs w:val="24"/>
        </w:rPr>
      </w:pPr>
      <w:r w:rsidRPr="007E23A0">
        <w:rPr>
          <w:rFonts w:ascii="Times New Roman" w:eastAsia="Times New Roman" w:hAnsi="Times New Roman" w:cs="Times New Roman"/>
          <w:bCs/>
          <w:sz w:val="24"/>
          <w:szCs w:val="24"/>
        </w:rPr>
        <w:t>Administrative Rules Committee (Dr. Holter, Centracchio, Dr. Solverson</w:t>
      </w:r>
      <w:r w:rsidRPr="00E536A6">
        <w:rPr>
          <w:rFonts w:ascii="Times New Roman" w:eastAsia="Times New Roman" w:hAnsi="Times New Roman" w:cs="Times New Roman"/>
          <w:bCs/>
          <w:sz w:val="24"/>
          <w:szCs w:val="24"/>
        </w:rPr>
        <w:t>)</w:t>
      </w:r>
    </w:p>
    <w:p w14:paraId="1057E2CA" w14:textId="20DE7F43" w:rsidR="0032063C" w:rsidRDefault="0032063C" w:rsidP="0032063C">
      <w:pPr>
        <w:pStyle w:val="NoSpacing"/>
        <w:rPr>
          <w:rFonts w:ascii="Times New Roman" w:hAnsi="Times New Roman" w:cs="Times New Roman"/>
          <w:sz w:val="24"/>
          <w:szCs w:val="24"/>
        </w:rPr>
      </w:pPr>
      <w:r w:rsidRPr="0056501B">
        <w:rPr>
          <w:b/>
          <w:sz w:val="24"/>
          <w:szCs w:val="24"/>
        </w:rPr>
        <w:t xml:space="preserve">MOTION: </w:t>
      </w:r>
      <w:r w:rsidRPr="0056501B">
        <w:rPr>
          <w:sz w:val="24"/>
          <w:szCs w:val="24"/>
        </w:rPr>
        <w:t xml:space="preserve"> </w:t>
      </w:r>
      <w:sdt>
        <w:sdtPr>
          <w:alias w:val="Boardmembers"/>
          <w:tag w:val="Boardmembers"/>
          <w:id w:val="1605926391"/>
          <w:placeholder>
            <w:docPart w:val="887B5868BA3447428E68AA2721DA996C"/>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2240B0">
            <w:t>Chad Landes</w:t>
          </w:r>
        </w:sdtContent>
      </w:sdt>
      <w:r w:rsidRPr="0056501B">
        <w:rPr>
          <w:sz w:val="24"/>
          <w:szCs w:val="24"/>
        </w:rPr>
        <w:t xml:space="preserve"> moved, seconded by</w:t>
      </w:r>
      <w:r w:rsidRPr="00225611">
        <w:t xml:space="preserve"> </w:t>
      </w:r>
      <w:sdt>
        <w:sdtPr>
          <w:alias w:val="Boardmembers"/>
          <w:tag w:val="Boardmembers"/>
          <w:id w:val="-1103946000"/>
          <w:placeholder>
            <w:docPart w:val="4B084F737F9946F69270E98C7A86918C"/>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2240B0">
            <w:t>Stephanie Miesen</w:t>
          </w:r>
        </w:sdtContent>
      </w:sdt>
      <w:r w:rsidRPr="0056501B">
        <w:rPr>
          <w:sz w:val="24"/>
          <w:szCs w:val="24"/>
        </w:rPr>
        <w:t xml:space="preserve"> </w:t>
      </w:r>
      <w:r w:rsidRPr="00FF5BF2">
        <w:rPr>
          <w:rFonts w:ascii="Times New Roman" w:hAnsi="Times New Roman" w:cs="Times New Roman"/>
          <w:sz w:val="24"/>
          <w:szCs w:val="24"/>
        </w:rPr>
        <w:t xml:space="preserve">to affirm the Chair’s appointment of </w:t>
      </w:r>
      <w:r>
        <w:rPr>
          <w:rFonts w:ascii="Times New Roman" w:hAnsi="Times New Roman" w:cs="Times New Roman"/>
          <w:sz w:val="24"/>
          <w:szCs w:val="24"/>
        </w:rPr>
        <w:t xml:space="preserve">the </w:t>
      </w:r>
      <w:r w:rsidR="002240B0">
        <w:rPr>
          <w:rFonts w:ascii="Times New Roman" w:hAnsi="Times New Roman" w:cs="Times New Roman"/>
          <w:sz w:val="24"/>
          <w:szCs w:val="24"/>
        </w:rPr>
        <w:t>administrative rules</w:t>
      </w:r>
      <w:r>
        <w:rPr>
          <w:rFonts w:ascii="Times New Roman" w:hAnsi="Times New Roman" w:cs="Times New Roman"/>
          <w:sz w:val="24"/>
          <w:szCs w:val="24"/>
        </w:rPr>
        <w:t xml:space="preserve"> committee</w:t>
      </w:r>
      <w:r w:rsidRPr="00FF5BF2">
        <w:rPr>
          <w:rFonts w:ascii="Times New Roman" w:hAnsi="Times New Roman" w:cs="Times New Roman"/>
          <w:sz w:val="24"/>
          <w:szCs w:val="24"/>
        </w:rPr>
        <w:t>. Motion carried unanimously</w:t>
      </w:r>
    </w:p>
    <w:p w14:paraId="3BA8DF10" w14:textId="6B152E2B" w:rsidR="00291FD5" w:rsidRPr="00FF5BF2" w:rsidRDefault="00291FD5" w:rsidP="0032063C">
      <w:pPr>
        <w:pStyle w:val="NoSpacing"/>
        <w:rPr>
          <w:rFonts w:ascii="Times New Roman" w:hAnsi="Times New Roman" w:cs="Times New Roman"/>
          <w:sz w:val="24"/>
          <w:szCs w:val="24"/>
        </w:rPr>
      </w:pPr>
      <w:r>
        <w:rPr>
          <w:rFonts w:ascii="Times New Roman" w:hAnsi="Times New Roman" w:cs="Times New Roman"/>
          <w:sz w:val="24"/>
          <w:szCs w:val="24"/>
        </w:rPr>
        <w:tab/>
      </w:r>
      <w:r>
        <w:rPr>
          <w:rFonts w:ascii="Times New Roman" w:hAnsi="Times New Roman" w:cs="Times New Roman"/>
          <w:sz w:val="24"/>
          <w:szCs w:val="24"/>
        </w:rPr>
        <w:tab/>
        <w:t>There were no changes to the Administrative Rules Committee.</w:t>
      </w:r>
    </w:p>
    <w:p w14:paraId="54797A88" w14:textId="77777777" w:rsidR="006A3340" w:rsidRPr="00E536A6" w:rsidRDefault="006A3340" w:rsidP="006A3340">
      <w:pPr>
        <w:pStyle w:val="NoSpacing"/>
        <w:rPr>
          <w:rFonts w:ascii="Times New Roman" w:eastAsia="Times New Roman" w:hAnsi="Times New Roman" w:cs="Times New Roman"/>
          <w:bCs/>
          <w:sz w:val="24"/>
          <w:szCs w:val="24"/>
        </w:rPr>
      </w:pPr>
    </w:p>
    <w:p w14:paraId="6853E1E2" w14:textId="77777777" w:rsidR="006638F9" w:rsidRDefault="006638F9" w:rsidP="006638F9">
      <w:pPr>
        <w:pStyle w:val="NoSpacing"/>
        <w:numPr>
          <w:ilvl w:val="1"/>
          <w:numId w:val="1"/>
        </w:numPr>
        <w:rPr>
          <w:rFonts w:ascii="Times New Roman" w:eastAsia="Times New Roman" w:hAnsi="Times New Roman" w:cs="Times New Roman"/>
          <w:bCs/>
          <w:sz w:val="24"/>
          <w:szCs w:val="24"/>
        </w:rPr>
      </w:pPr>
      <w:r>
        <w:rPr>
          <w:rFonts w:ascii="Times New Roman" w:eastAsia="Times New Roman" w:hAnsi="Times New Roman" w:cs="Times New Roman"/>
          <w:bCs/>
          <w:sz w:val="24"/>
          <w:szCs w:val="24"/>
        </w:rPr>
        <w:t xml:space="preserve">Delegated Authority Motions </w:t>
      </w:r>
      <w:r w:rsidRPr="0036331E">
        <w:rPr>
          <w:rFonts w:ascii="Times New Roman" w:eastAsia="Times New Roman" w:hAnsi="Times New Roman" w:cs="Times New Roman"/>
          <w:b/>
          <w:bCs/>
          <w:sz w:val="24"/>
          <w:szCs w:val="24"/>
        </w:rPr>
        <w:t>(action item</w:t>
      </w:r>
      <w:r>
        <w:rPr>
          <w:rFonts w:ascii="Times New Roman" w:eastAsia="Times New Roman" w:hAnsi="Times New Roman" w:cs="Times New Roman"/>
          <w:bCs/>
          <w:sz w:val="24"/>
          <w:szCs w:val="24"/>
        </w:rPr>
        <w:t>)</w:t>
      </w:r>
    </w:p>
    <w:p w14:paraId="750D8592" w14:textId="671F40AD" w:rsidR="006638F9" w:rsidRDefault="006638F9" w:rsidP="006638F9">
      <w:pPr>
        <w:pStyle w:val="NoSpacing"/>
        <w:numPr>
          <w:ilvl w:val="2"/>
          <w:numId w:val="1"/>
        </w:numPr>
        <w:rPr>
          <w:rFonts w:ascii="Times New Roman" w:eastAsia="Times New Roman" w:hAnsi="Times New Roman" w:cs="Times New Roman"/>
          <w:bCs/>
          <w:sz w:val="24"/>
          <w:szCs w:val="24"/>
        </w:rPr>
      </w:pPr>
      <w:r>
        <w:rPr>
          <w:rFonts w:ascii="Times New Roman" w:eastAsia="Times New Roman" w:hAnsi="Times New Roman" w:cs="Times New Roman"/>
          <w:bCs/>
          <w:sz w:val="24"/>
          <w:szCs w:val="24"/>
        </w:rPr>
        <w:t>Urgent Matters</w:t>
      </w:r>
    </w:p>
    <w:p w14:paraId="7164A5C0" w14:textId="102A2539" w:rsidR="009834A1" w:rsidRDefault="00784C21" w:rsidP="00784C21">
      <w:pPr>
        <w:pStyle w:val="NoSpacing"/>
        <w:rPr>
          <w:rFonts w:ascii="Times New Roman" w:eastAsia="Times New Roman" w:hAnsi="Times New Roman" w:cs="Times New Roman"/>
          <w:bCs/>
          <w:sz w:val="24"/>
          <w:szCs w:val="24"/>
        </w:rPr>
      </w:pPr>
      <w:r w:rsidRPr="0056501B">
        <w:rPr>
          <w:b/>
          <w:sz w:val="24"/>
          <w:szCs w:val="24"/>
        </w:rPr>
        <w:t xml:space="preserve">MOTION: </w:t>
      </w:r>
      <w:r w:rsidRPr="0056501B">
        <w:rPr>
          <w:sz w:val="24"/>
          <w:szCs w:val="24"/>
        </w:rPr>
        <w:t xml:space="preserve"> </w:t>
      </w:r>
      <w:sdt>
        <w:sdtPr>
          <w:alias w:val="Boardmembers"/>
          <w:tag w:val="Boardmembers"/>
          <w:id w:val="-1285649098"/>
          <w:placeholder>
            <w:docPart w:val="B0978554FDA843D682C127682F1427A8"/>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162EC8">
            <w:t>Stephanie Miesen</w:t>
          </w:r>
        </w:sdtContent>
      </w:sdt>
      <w:r w:rsidRPr="0056501B">
        <w:rPr>
          <w:sz w:val="24"/>
          <w:szCs w:val="24"/>
        </w:rPr>
        <w:t xml:space="preserve"> moved, seconded by</w:t>
      </w:r>
      <w:r w:rsidRPr="00225611">
        <w:t xml:space="preserve"> </w:t>
      </w:r>
      <w:sdt>
        <w:sdtPr>
          <w:alias w:val="Boardmembers"/>
          <w:tag w:val="Boardmembers"/>
          <w:id w:val="-1606885074"/>
          <w:placeholder>
            <w:docPart w:val="401917BA480547EF828A7DF6573BE5DE"/>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162EC8">
            <w:t>Karl Solverson</w:t>
          </w:r>
        </w:sdtContent>
      </w:sdt>
      <w:r w:rsidRPr="0056501B">
        <w:rPr>
          <w:sz w:val="24"/>
          <w:szCs w:val="24"/>
        </w:rPr>
        <w:t xml:space="preserve"> </w:t>
      </w:r>
      <w:r w:rsidR="009834A1" w:rsidRPr="00FF5BF2">
        <w:rPr>
          <w:sz w:val="24"/>
          <w:szCs w:val="24"/>
        </w:rPr>
        <w:t xml:space="preserve">that in order to facilitate the completion of </w:t>
      </w:r>
      <w:r w:rsidR="009834A1" w:rsidRPr="00FF5BF2">
        <w:rPr>
          <w:sz w:val="24"/>
          <w:szCs w:val="24"/>
        </w:rPr>
        <w:lastRenderedPageBreak/>
        <w:t>assignments between meetings, the Board delegates authority by order of succession to the Chair, highest ranking officer, or longest serving member of the Board, to appoint liaisons to the Department to act in urgent matters and to fill vacant appointment positions, where knowledge or experience in the profession is required to carry out the duties of the Board in accordance with the law. Motion carried unanimously</w:t>
      </w:r>
    </w:p>
    <w:p w14:paraId="22CA3684" w14:textId="29225E00" w:rsidR="006638F9" w:rsidRDefault="006638F9" w:rsidP="006638F9">
      <w:pPr>
        <w:pStyle w:val="NoSpacing"/>
        <w:numPr>
          <w:ilvl w:val="2"/>
          <w:numId w:val="1"/>
        </w:numPr>
        <w:rPr>
          <w:rFonts w:ascii="Times New Roman" w:eastAsia="Times New Roman" w:hAnsi="Times New Roman" w:cs="Times New Roman"/>
          <w:bCs/>
          <w:sz w:val="24"/>
          <w:szCs w:val="24"/>
        </w:rPr>
      </w:pPr>
      <w:r>
        <w:rPr>
          <w:rFonts w:ascii="Times New Roman" w:eastAsia="Times New Roman" w:hAnsi="Times New Roman" w:cs="Times New Roman"/>
          <w:bCs/>
          <w:sz w:val="24"/>
          <w:szCs w:val="24"/>
        </w:rPr>
        <w:t>Screening Committee</w:t>
      </w:r>
    </w:p>
    <w:p w14:paraId="23FF91D3" w14:textId="3A6BD6D1" w:rsidR="00784C21" w:rsidRPr="00FF5BF2" w:rsidRDefault="00784C21" w:rsidP="007005C4">
      <w:pPr>
        <w:pStyle w:val="BodyText"/>
        <w:spacing w:line="276" w:lineRule="auto"/>
        <w:ind w:right="114"/>
        <w:rPr>
          <w:rFonts w:ascii="Times New Roman" w:eastAsiaTheme="minorHAnsi" w:hAnsi="Times New Roman" w:cs="Times New Roman"/>
        </w:rPr>
      </w:pPr>
      <w:r w:rsidRPr="007005C4">
        <w:rPr>
          <w:rFonts w:asciiTheme="minorHAnsi" w:hAnsiTheme="minorHAnsi" w:cstheme="minorHAnsi"/>
          <w:b/>
        </w:rPr>
        <w:t xml:space="preserve">MOTION: </w:t>
      </w:r>
      <w:r w:rsidRPr="007005C4">
        <w:rPr>
          <w:rFonts w:asciiTheme="minorHAnsi" w:hAnsiTheme="minorHAnsi" w:cstheme="minorHAnsi"/>
        </w:rPr>
        <w:t xml:space="preserve"> </w:t>
      </w:r>
      <w:sdt>
        <w:sdtPr>
          <w:rPr>
            <w:rFonts w:asciiTheme="minorHAnsi" w:hAnsiTheme="minorHAnsi" w:cstheme="minorHAnsi"/>
          </w:rPr>
          <w:alias w:val="Boardmembers"/>
          <w:tag w:val="Boardmembers"/>
          <w:id w:val="3872176"/>
          <w:placeholder>
            <w:docPart w:val="1860269F0AE9445AA3E667F8B5FA57EF"/>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355DC7">
            <w:rPr>
              <w:rFonts w:asciiTheme="minorHAnsi" w:hAnsiTheme="minorHAnsi" w:cstheme="minorHAnsi"/>
            </w:rPr>
            <w:t>Karl Solverson</w:t>
          </w:r>
        </w:sdtContent>
      </w:sdt>
      <w:r w:rsidRPr="007005C4">
        <w:rPr>
          <w:rFonts w:asciiTheme="minorHAnsi" w:hAnsiTheme="minorHAnsi" w:cstheme="minorHAnsi"/>
        </w:rPr>
        <w:t xml:space="preserve"> moved, seconded by </w:t>
      </w:r>
      <w:sdt>
        <w:sdtPr>
          <w:rPr>
            <w:rFonts w:asciiTheme="minorHAnsi" w:hAnsiTheme="minorHAnsi" w:cstheme="minorHAnsi"/>
          </w:rPr>
          <w:alias w:val="Boardmembers"/>
          <w:tag w:val="Boardmembers"/>
          <w:id w:val="1096754934"/>
          <w:placeholder>
            <w:docPart w:val="23DC3ADAF16246E0AE64B69B20E2AA17"/>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355DC7">
            <w:rPr>
              <w:rFonts w:asciiTheme="minorHAnsi" w:hAnsiTheme="minorHAnsi" w:cstheme="minorHAnsi"/>
            </w:rPr>
            <w:t>Jessica Pritchard</w:t>
          </w:r>
        </w:sdtContent>
      </w:sdt>
      <w:r w:rsidRPr="007005C4">
        <w:rPr>
          <w:rFonts w:asciiTheme="minorHAnsi" w:hAnsiTheme="minorHAnsi" w:cstheme="minorHAnsi"/>
        </w:rPr>
        <w:t xml:space="preserve"> that the</w:t>
      </w:r>
      <w:r w:rsidRPr="007005C4">
        <w:rPr>
          <w:rFonts w:asciiTheme="minorHAnsi" w:hAnsiTheme="minorHAnsi" w:cstheme="minorHAnsi"/>
          <w:spacing w:val="-8"/>
        </w:rPr>
        <w:t xml:space="preserve"> </w:t>
      </w:r>
      <w:r w:rsidRPr="007005C4">
        <w:rPr>
          <w:rFonts w:asciiTheme="minorHAnsi" w:hAnsiTheme="minorHAnsi" w:cstheme="minorHAnsi"/>
        </w:rPr>
        <w:t>Board</w:t>
      </w:r>
      <w:r w:rsidRPr="007005C4">
        <w:rPr>
          <w:rFonts w:asciiTheme="minorHAnsi" w:hAnsiTheme="minorHAnsi" w:cstheme="minorHAnsi"/>
          <w:spacing w:val="-3"/>
        </w:rPr>
        <w:t xml:space="preserve"> </w:t>
      </w:r>
      <w:r w:rsidRPr="007005C4">
        <w:rPr>
          <w:rFonts w:asciiTheme="minorHAnsi" w:hAnsiTheme="minorHAnsi" w:cstheme="minorHAnsi"/>
        </w:rPr>
        <w:t>delegates to</w:t>
      </w:r>
      <w:r w:rsidRPr="007005C4">
        <w:rPr>
          <w:rFonts w:asciiTheme="minorHAnsi" w:hAnsiTheme="minorHAnsi" w:cstheme="minorHAnsi"/>
          <w:spacing w:val="-5"/>
        </w:rPr>
        <w:t xml:space="preserve"> </w:t>
      </w:r>
      <w:r w:rsidRPr="007005C4">
        <w:rPr>
          <w:rFonts w:asciiTheme="minorHAnsi" w:hAnsiTheme="minorHAnsi" w:cstheme="minorHAnsi"/>
        </w:rPr>
        <w:t>the</w:t>
      </w:r>
      <w:r w:rsidRPr="007005C4">
        <w:rPr>
          <w:rFonts w:asciiTheme="minorHAnsi" w:hAnsiTheme="minorHAnsi" w:cstheme="minorHAnsi"/>
          <w:spacing w:val="-2"/>
        </w:rPr>
        <w:t xml:space="preserve"> </w:t>
      </w:r>
      <w:r w:rsidRPr="007005C4">
        <w:rPr>
          <w:rFonts w:asciiTheme="minorHAnsi" w:hAnsiTheme="minorHAnsi" w:cstheme="minorHAnsi"/>
        </w:rPr>
        <w:t>Screening</w:t>
      </w:r>
      <w:r w:rsidRPr="007005C4">
        <w:rPr>
          <w:rFonts w:asciiTheme="minorHAnsi" w:hAnsiTheme="minorHAnsi" w:cstheme="minorHAnsi"/>
          <w:spacing w:val="-3"/>
        </w:rPr>
        <w:t xml:space="preserve"> </w:t>
      </w:r>
      <w:r w:rsidRPr="007005C4">
        <w:rPr>
          <w:rFonts w:asciiTheme="minorHAnsi" w:hAnsiTheme="minorHAnsi" w:cstheme="minorHAnsi"/>
        </w:rPr>
        <w:t>Committee</w:t>
      </w:r>
      <w:r w:rsidRPr="00FF5BF2">
        <w:rPr>
          <w:rFonts w:ascii="Times New Roman" w:hAnsi="Times New Roman" w:cs="Times New Roman"/>
          <w:spacing w:val="-5"/>
        </w:rPr>
        <w:t xml:space="preserve"> </w:t>
      </w:r>
      <w:r w:rsidRPr="00FF5BF2">
        <w:rPr>
          <w:rFonts w:ascii="Times New Roman" w:hAnsi="Times New Roman" w:cs="Times New Roman"/>
        </w:rPr>
        <w:t xml:space="preserve">the authority to consult with Department staff concerning complaints against persons who may be engaged in the practice of </w:t>
      </w:r>
      <w:r w:rsidRPr="00FF5BF2">
        <w:rPr>
          <w:rFonts w:ascii="Times New Roman" w:hAnsi="Times New Roman" w:cs="Times New Roman"/>
          <w:spacing w:val="-2"/>
        </w:rPr>
        <w:t>veterinary medicine or veterinary technology without holding a credential. As part of this delegation, the committee may consider</w:t>
      </w:r>
      <w:r w:rsidRPr="00FF5BF2">
        <w:rPr>
          <w:rFonts w:ascii="Times New Roman" w:hAnsi="Times New Roman" w:cs="Times New Roman"/>
          <w:spacing w:val="-4"/>
        </w:rPr>
        <w:t xml:space="preserve"> </w:t>
      </w:r>
      <w:r w:rsidRPr="00FF5BF2">
        <w:rPr>
          <w:rFonts w:ascii="Times New Roman" w:hAnsi="Times New Roman" w:cs="Times New Roman"/>
        </w:rPr>
        <w:t>questions</w:t>
      </w:r>
      <w:r w:rsidRPr="00FF5BF2">
        <w:rPr>
          <w:rFonts w:ascii="Times New Roman" w:hAnsi="Times New Roman" w:cs="Times New Roman"/>
          <w:spacing w:val="-3"/>
        </w:rPr>
        <w:t xml:space="preserve"> </w:t>
      </w:r>
      <w:r w:rsidRPr="00FF5BF2">
        <w:rPr>
          <w:rFonts w:ascii="Times New Roman" w:hAnsi="Times New Roman" w:cs="Times New Roman"/>
        </w:rPr>
        <w:t>regarding the</w:t>
      </w:r>
      <w:r w:rsidRPr="00FF5BF2">
        <w:rPr>
          <w:rFonts w:ascii="Times New Roman" w:hAnsi="Times New Roman" w:cs="Times New Roman"/>
          <w:spacing w:val="-2"/>
        </w:rPr>
        <w:t xml:space="preserve"> </w:t>
      </w:r>
      <w:r w:rsidRPr="00FF5BF2">
        <w:rPr>
          <w:rFonts w:ascii="Times New Roman" w:hAnsi="Times New Roman" w:cs="Times New Roman"/>
        </w:rPr>
        <w:t>scope</w:t>
      </w:r>
      <w:r w:rsidRPr="00FF5BF2">
        <w:rPr>
          <w:rFonts w:ascii="Times New Roman" w:hAnsi="Times New Roman" w:cs="Times New Roman"/>
          <w:spacing w:val="-4"/>
        </w:rPr>
        <w:t xml:space="preserve"> </w:t>
      </w:r>
      <w:r w:rsidRPr="00FF5BF2">
        <w:rPr>
          <w:rFonts w:ascii="Times New Roman" w:hAnsi="Times New Roman" w:cs="Times New Roman"/>
        </w:rPr>
        <w:t>of</w:t>
      </w:r>
      <w:r w:rsidRPr="00FF5BF2">
        <w:rPr>
          <w:rFonts w:ascii="Times New Roman" w:hAnsi="Times New Roman" w:cs="Times New Roman"/>
          <w:spacing w:val="-3"/>
        </w:rPr>
        <w:t xml:space="preserve"> </w:t>
      </w:r>
      <w:r w:rsidRPr="00FF5BF2">
        <w:rPr>
          <w:rFonts w:ascii="Times New Roman" w:hAnsi="Times New Roman" w:cs="Times New Roman"/>
        </w:rPr>
        <w:t>practice</w:t>
      </w:r>
      <w:r w:rsidRPr="00FF5BF2">
        <w:rPr>
          <w:rFonts w:ascii="Times New Roman" w:hAnsi="Times New Roman" w:cs="Times New Roman"/>
          <w:spacing w:val="-4"/>
        </w:rPr>
        <w:t xml:space="preserve"> </w:t>
      </w:r>
      <w:r w:rsidRPr="00FF5BF2">
        <w:rPr>
          <w:rFonts w:ascii="Times New Roman" w:hAnsi="Times New Roman" w:cs="Times New Roman"/>
        </w:rPr>
        <w:t xml:space="preserve">of veterinary medicine and veterinary technology. The Screening Committee may also determine </w:t>
      </w:r>
      <w:proofErr w:type="gramStart"/>
      <w:r w:rsidRPr="00FF5BF2">
        <w:rPr>
          <w:rFonts w:ascii="Times New Roman" w:hAnsi="Times New Roman" w:cs="Times New Roman"/>
        </w:rPr>
        <w:t>that</w:t>
      </w:r>
      <w:proofErr w:type="gramEnd"/>
      <w:r w:rsidRPr="00FF5BF2">
        <w:rPr>
          <w:rFonts w:ascii="Times New Roman" w:hAnsi="Times New Roman" w:cs="Times New Roman"/>
        </w:rPr>
        <w:t xml:space="preserve"> a particular practice is or is not the practice of veterinary medicine or veterinary technology or refer the matter to the full Board for its consideration. </w:t>
      </w:r>
      <w:r w:rsidRPr="00C2160B">
        <w:rPr>
          <w:rFonts w:ascii="Times New Roman" w:hAnsi="Times New Roman" w:cs="Times New Roman"/>
        </w:rPr>
        <w:t>Motion carried unanimously.</w:t>
      </w:r>
    </w:p>
    <w:p w14:paraId="267CFCEB" w14:textId="77777777" w:rsidR="00784C21" w:rsidRDefault="00784C21" w:rsidP="00784C21">
      <w:pPr>
        <w:pStyle w:val="NoSpacing"/>
        <w:ind w:left="1980"/>
        <w:rPr>
          <w:rFonts w:ascii="Times New Roman" w:eastAsia="Times New Roman" w:hAnsi="Times New Roman" w:cs="Times New Roman"/>
          <w:bCs/>
          <w:sz w:val="24"/>
          <w:szCs w:val="24"/>
        </w:rPr>
      </w:pPr>
    </w:p>
    <w:p w14:paraId="429A1ED3" w14:textId="7370F8A4" w:rsidR="006638F9" w:rsidRDefault="006638F9" w:rsidP="006638F9">
      <w:pPr>
        <w:pStyle w:val="NoSpacing"/>
        <w:numPr>
          <w:ilvl w:val="2"/>
          <w:numId w:val="1"/>
        </w:numPr>
        <w:rPr>
          <w:rFonts w:ascii="Times New Roman" w:eastAsia="Times New Roman" w:hAnsi="Times New Roman" w:cs="Times New Roman"/>
          <w:bCs/>
          <w:sz w:val="24"/>
          <w:szCs w:val="24"/>
        </w:rPr>
      </w:pPr>
      <w:r>
        <w:rPr>
          <w:rFonts w:ascii="Times New Roman" w:eastAsia="Times New Roman" w:hAnsi="Times New Roman" w:cs="Times New Roman"/>
          <w:bCs/>
          <w:sz w:val="24"/>
          <w:szCs w:val="24"/>
        </w:rPr>
        <w:t>Credentialing Committee</w:t>
      </w:r>
    </w:p>
    <w:p w14:paraId="1F737DB6" w14:textId="7DB2A743" w:rsidR="00784C21" w:rsidRPr="00FF5BF2" w:rsidRDefault="00784C21" w:rsidP="00784C21">
      <w:pPr>
        <w:pStyle w:val="NoSpacing"/>
        <w:rPr>
          <w:rFonts w:ascii="Times New Roman" w:hAnsi="Times New Roman" w:cs="Times New Roman"/>
          <w:sz w:val="24"/>
          <w:szCs w:val="24"/>
        </w:rPr>
      </w:pPr>
      <w:r w:rsidRPr="0056501B">
        <w:rPr>
          <w:b/>
          <w:sz w:val="24"/>
          <w:szCs w:val="24"/>
        </w:rPr>
        <w:t xml:space="preserve">MOTION: </w:t>
      </w:r>
      <w:r w:rsidRPr="0056501B">
        <w:rPr>
          <w:sz w:val="24"/>
          <w:szCs w:val="24"/>
        </w:rPr>
        <w:t xml:space="preserve"> </w:t>
      </w:r>
      <w:sdt>
        <w:sdtPr>
          <w:alias w:val="Boardmembers"/>
          <w:tag w:val="Boardmembers"/>
          <w:id w:val="287239551"/>
          <w:placeholder>
            <w:docPart w:val="685535A165E845DD9E01C88FEDD5D2AF"/>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401D23">
            <w:t>Stephanie Miesen</w:t>
          </w:r>
        </w:sdtContent>
      </w:sdt>
      <w:r w:rsidRPr="0056501B">
        <w:rPr>
          <w:sz w:val="24"/>
          <w:szCs w:val="24"/>
        </w:rPr>
        <w:t xml:space="preserve"> moved, seconded by</w:t>
      </w:r>
      <w:r w:rsidRPr="00225611">
        <w:t xml:space="preserve"> </w:t>
      </w:r>
      <w:sdt>
        <w:sdtPr>
          <w:alias w:val="Boardmembers"/>
          <w:tag w:val="Boardmembers"/>
          <w:id w:val="-2057389111"/>
          <w:placeholder>
            <w:docPart w:val="A549E45C890148419F54B9E9532EA5F0"/>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401D23">
            <w:t>Chad Landes</w:t>
          </w:r>
        </w:sdtContent>
      </w:sdt>
      <w:r>
        <w:rPr>
          <w:rFonts w:ascii="Times New Roman" w:hAnsi="Times New Roman" w:cs="Times New Roman"/>
          <w:sz w:val="24"/>
          <w:szCs w:val="24"/>
        </w:rPr>
        <w:t xml:space="preserve"> </w:t>
      </w:r>
      <w:sdt>
        <w:sdtPr>
          <w:rPr>
            <w:rFonts w:ascii="Times New Roman" w:hAnsi="Times New Roman" w:cs="Times New Roman"/>
            <w:sz w:val="24"/>
            <w:szCs w:val="24"/>
          </w:rPr>
          <w:id w:val="327251787"/>
          <w:placeholder>
            <w:docPart w:val="58D7FC7E657040B6A6D22EFB71A0D61E"/>
          </w:placeholder>
          <w:comboBox>
            <w:listItem w:displayText="Amanda Reese" w:value="Amanda Reese"/>
            <w:listItem w:displayText="Alan Holter" w:value="Alan Holter"/>
            <w:listItem w:displayText="Arden Sherpe" w:value="Arden Sherpe"/>
            <w:listItem w:displayText="Karl Solverson" w:value="Karl Solverson"/>
            <w:listItem w:displayText="Hunter Lang" w:value="Hunter Lang"/>
            <w:listItem w:displayText="Leslie Estelle" w:value="Leslie Estelle"/>
            <w:listItem w:displayText="Lisa Weisensel Nesson" w:value="Lisa Weisensel Nesson"/>
            <w:listItem w:displayText="Lyn Schuh" w:value="Lyn Schuh"/>
          </w:comboBox>
        </w:sdtPr>
        <w:sdtEndPr/>
        <w:sdtContent>
          <w:r w:rsidR="00007285">
            <w:rPr>
              <w:rFonts w:ascii="Times New Roman" w:hAnsi="Times New Roman" w:cs="Times New Roman"/>
              <w:sz w:val="24"/>
              <w:szCs w:val="24"/>
            </w:rPr>
            <w:t>,</w:t>
          </w:r>
        </w:sdtContent>
      </w:sdt>
      <w:r w:rsidRPr="00FF5BF2">
        <w:rPr>
          <w:rFonts w:ascii="Times New Roman" w:hAnsi="Times New Roman" w:cs="Times New Roman"/>
          <w:sz w:val="24"/>
          <w:szCs w:val="24"/>
        </w:rPr>
        <w:t xml:space="preserve"> that the Board delegates authority to the Credentialing Committee to address all issues related to credentialing matters, except potential denial decisions should be referred to the full Board for final determination. Motion carried unanimously. </w:t>
      </w:r>
    </w:p>
    <w:p w14:paraId="2CAA78B3" w14:textId="77777777" w:rsidR="00784C21" w:rsidRPr="00FF5BF2" w:rsidRDefault="00784C21" w:rsidP="00784C21">
      <w:pPr>
        <w:pStyle w:val="NoSpacing"/>
        <w:rPr>
          <w:rFonts w:ascii="Times New Roman" w:hAnsi="Times New Roman" w:cs="Times New Roman"/>
          <w:sz w:val="24"/>
          <w:szCs w:val="24"/>
        </w:rPr>
      </w:pPr>
    </w:p>
    <w:p w14:paraId="22E52CBE" w14:textId="36F81B3C" w:rsidR="00784C21" w:rsidRPr="00FF5BF2" w:rsidRDefault="00784C21" w:rsidP="00784C21">
      <w:pPr>
        <w:pStyle w:val="Default"/>
        <w:rPr>
          <w:rFonts w:ascii="Times New Roman" w:hAnsi="Times New Roman" w:cs="Times New Roman"/>
          <w:color w:val="auto"/>
        </w:rPr>
      </w:pPr>
      <w:r w:rsidRPr="0056501B">
        <w:rPr>
          <w:b/>
        </w:rPr>
        <w:t xml:space="preserve">MOTION: </w:t>
      </w:r>
      <w:r w:rsidRPr="0056501B">
        <w:t xml:space="preserve"> </w:t>
      </w:r>
      <w:sdt>
        <w:sdtPr>
          <w:alias w:val="Boardmembers"/>
          <w:tag w:val="Boardmembers"/>
          <w:id w:val="1801730603"/>
          <w:placeholder>
            <w:docPart w:val="29C7EFC6C84243DEAC8850E515543C2A"/>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D454FE">
            <w:t>Stephanie Miesen</w:t>
          </w:r>
        </w:sdtContent>
      </w:sdt>
      <w:r w:rsidRPr="0056501B">
        <w:t xml:space="preserve"> moved, seconded by</w:t>
      </w:r>
      <w:r w:rsidRPr="00225611">
        <w:t xml:space="preserve"> </w:t>
      </w:r>
      <w:sdt>
        <w:sdtPr>
          <w:alias w:val="Boardmembers"/>
          <w:tag w:val="Boardmembers"/>
          <w:id w:val="-921718911"/>
          <w:placeholder>
            <w:docPart w:val="F99AFC893FF043C6B121FF945F59A63C"/>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D454FE">
            <w:t>Chad Landes</w:t>
          </w:r>
        </w:sdtContent>
      </w:sdt>
      <w:r>
        <w:rPr>
          <w:rFonts w:ascii="Times New Roman" w:hAnsi="Times New Roman" w:cs="Times New Roman"/>
        </w:rPr>
        <w:t xml:space="preserve"> </w:t>
      </w:r>
      <w:r w:rsidRPr="00FF5BF2">
        <w:rPr>
          <w:rFonts w:ascii="Times New Roman" w:hAnsi="Times New Roman" w:cs="Times New Roman"/>
        </w:rPr>
        <w:t xml:space="preserve"> </w:t>
      </w:r>
      <w:r w:rsidRPr="00FF5BF2">
        <w:rPr>
          <w:rFonts w:ascii="Times New Roman" w:hAnsi="Times New Roman" w:cs="Times New Roman"/>
          <w:color w:val="auto"/>
        </w:rPr>
        <w:t>that the Board delegates authority to the Credentialing Committee to employ a “passive review” process for issues related to credentialing matters, whereby if no Committee member requests a Committee meeting on the materials within five (5) business days after receiving them, the application would be considered cleared to proceed through the process, except for credentialing matters involving applicants that are:</w:t>
      </w:r>
    </w:p>
    <w:p w14:paraId="4CF233F6" w14:textId="77777777" w:rsidR="00784C21" w:rsidRPr="00FF5BF2" w:rsidRDefault="00784C21" w:rsidP="00784C21">
      <w:pPr>
        <w:pStyle w:val="Default"/>
        <w:numPr>
          <w:ilvl w:val="0"/>
          <w:numId w:val="3"/>
        </w:numPr>
        <w:rPr>
          <w:rFonts w:ascii="Times New Roman" w:hAnsi="Times New Roman" w:cs="Times New Roman"/>
          <w:color w:val="auto"/>
        </w:rPr>
      </w:pPr>
      <w:r w:rsidRPr="00FF5BF2">
        <w:rPr>
          <w:rFonts w:ascii="Times New Roman" w:hAnsi="Times New Roman" w:cs="Times New Roman"/>
          <w:color w:val="auto"/>
        </w:rPr>
        <w:t>Currently under investigation or has been disciplined by the licensing authority in the other state, territory or country,</w:t>
      </w:r>
    </w:p>
    <w:p w14:paraId="02C05464" w14:textId="77777777" w:rsidR="00784C21" w:rsidRPr="00FF5BF2" w:rsidRDefault="00784C21" w:rsidP="00784C21">
      <w:pPr>
        <w:pStyle w:val="Default"/>
        <w:numPr>
          <w:ilvl w:val="0"/>
          <w:numId w:val="3"/>
        </w:numPr>
        <w:rPr>
          <w:rFonts w:ascii="Times New Roman" w:hAnsi="Times New Roman" w:cs="Times New Roman"/>
          <w:color w:val="auto"/>
        </w:rPr>
      </w:pPr>
      <w:r w:rsidRPr="00FF5BF2">
        <w:rPr>
          <w:rFonts w:ascii="Times New Roman" w:hAnsi="Times New Roman" w:cs="Times New Roman"/>
          <w:color w:val="auto"/>
        </w:rPr>
        <w:t xml:space="preserve">A party in pending litigation in which it is alleged that the applicant is liable for damages for acts committed </w:t>
      </w:r>
      <w:proofErr w:type="gramStart"/>
      <w:r w:rsidRPr="00FF5BF2">
        <w:rPr>
          <w:rFonts w:ascii="Times New Roman" w:hAnsi="Times New Roman" w:cs="Times New Roman"/>
          <w:color w:val="auto"/>
        </w:rPr>
        <w:t>in the course of</w:t>
      </w:r>
      <w:proofErr w:type="gramEnd"/>
      <w:r w:rsidRPr="00FF5BF2">
        <w:rPr>
          <w:rFonts w:ascii="Times New Roman" w:hAnsi="Times New Roman" w:cs="Times New Roman"/>
          <w:color w:val="auto"/>
        </w:rPr>
        <w:t xml:space="preserve"> practice or, </w:t>
      </w:r>
    </w:p>
    <w:p w14:paraId="277222A6" w14:textId="77777777" w:rsidR="00784C21" w:rsidRPr="00FF5BF2" w:rsidRDefault="00784C21" w:rsidP="00784C21">
      <w:pPr>
        <w:pStyle w:val="Default"/>
        <w:numPr>
          <w:ilvl w:val="0"/>
          <w:numId w:val="3"/>
        </w:numPr>
        <w:rPr>
          <w:rFonts w:ascii="Times New Roman" w:hAnsi="Times New Roman" w:cs="Times New Roman"/>
          <w:color w:val="auto"/>
        </w:rPr>
      </w:pPr>
      <w:r w:rsidRPr="00FF5BF2">
        <w:rPr>
          <w:rFonts w:ascii="Times New Roman" w:hAnsi="Times New Roman" w:cs="Times New Roman"/>
          <w:color w:val="auto"/>
        </w:rPr>
        <w:t xml:space="preserve">Where the applicant has been found liable for damages for acts committed </w:t>
      </w:r>
      <w:proofErr w:type="gramStart"/>
      <w:r w:rsidRPr="00FF5BF2">
        <w:rPr>
          <w:rFonts w:ascii="Times New Roman" w:hAnsi="Times New Roman" w:cs="Times New Roman"/>
          <w:color w:val="auto"/>
        </w:rPr>
        <w:t>in the course of</w:t>
      </w:r>
      <w:proofErr w:type="gramEnd"/>
      <w:r w:rsidRPr="00FF5BF2">
        <w:rPr>
          <w:rFonts w:ascii="Times New Roman" w:hAnsi="Times New Roman" w:cs="Times New Roman"/>
          <w:color w:val="auto"/>
        </w:rPr>
        <w:t xml:space="preserve"> practice which evidenced a lack of ability or fitness to practice.</w:t>
      </w:r>
    </w:p>
    <w:p w14:paraId="4FFFB299" w14:textId="77777777" w:rsidR="00784C21" w:rsidRDefault="00784C21" w:rsidP="00784C21">
      <w:pPr>
        <w:pStyle w:val="NoSpacing"/>
        <w:ind w:left="1980"/>
        <w:rPr>
          <w:rFonts w:ascii="Times New Roman" w:eastAsia="Times New Roman" w:hAnsi="Times New Roman" w:cs="Times New Roman"/>
          <w:bCs/>
          <w:sz w:val="24"/>
          <w:szCs w:val="24"/>
        </w:rPr>
      </w:pPr>
    </w:p>
    <w:p w14:paraId="2D9D5953" w14:textId="33D5492C" w:rsidR="006638F9" w:rsidRDefault="006638F9" w:rsidP="006638F9">
      <w:pPr>
        <w:pStyle w:val="NoSpacing"/>
        <w:numPr>
          <w:ilvl w:val="2"/>
          <w:numId w:val="1"/>
        </w:numPr>
        <w:rPr>
          <w:rFonts w:ascii="Times New Roman" w:eastAsia="Times New Roman" w:hAnsi="Times New Roman" w:cs="Times New Roman"/>
          <w:bCs/>
          <w:sz w:val="24"/>
          <w:szCs w:val="24"/>
        </w:rPr>
      </w:pPr>
      <w:r>
        <w:rPr>
          <w:rFonts w:ascii="Times New Roman" w:eastAsia="Times New Roman" w:hAnsi="Times New Roman" w:cs="Times New Roman"/>
          <w:bCs/>
          <w:sz w:val="24"/>
          <w:szCs w:val="24"/>
        </w:rPr>
        <w:t>Document Signatures</w:t>
      </w:r>
    </w:p>
    <w:p w14:paraId="1864DA5A" w14:textId="77777777" w:rsidR="004F3E8D" w:rsidRDefault="004F3E8D" w:rsidP="004F3E8D">
      <w:pPr>
        <w:pStyle w:val="NoSpacing"/>
        <w:ind w:left="2160"/>
        <w:rPr>
          <w:rFonts w:ascii="Times New Roman" w:eastAsia="Times New Roman" w:hAnsi="Times New Roman" w:cs="Times New Roman"/>
          <w:bCs/>
          <w:sz w:val="24"/>
          <w:szCs w:val="24"/>
        </w:rPr>
      </w:pPr>
    </w:p>
    <w:p w14:paraId="6125E245" w14:textId="158BF05A" w:rsidR="00784C21" w:rsidRPr="00FF5BF2" w:rsidRDefault="00784C21" w:rsidP="00784C21">
      <w:pPr>
        <w:pStyle w:val="NoSpacing"/>
        <w:rPr>
          <w:rFonts w:ascii="Times New Roman" w:hAnsi="Times New Roman" w:cs="Times New Roman"/>
          <w:sz w:val="24"/>
          <w:szCs w:val="24"/>
        </w:rPr>
      </w:pPr>
      <w:r w:rsidRPr="0056501B">
        <w:rPr>
          <w:b/>
          <w:sz w:val="24"/>
          <w:szCs w:val="24"/>
        </w:rPr>
        <w:t xml:space="preserve">MOTION: </w:t>
      </w:r>
      <w:r w:rsidRPr="0056501B">
        <w:rPr>
          <w:sz w:val="24"/>
          <w:szCs w:val="24"/>
        </w:rPr>
        <w:t xml:space="preserve"> </w:t>
      </w:r>
      <w:sdt>
        <w:sdtPr>
          <w:alias w:val="Boardmembers"/>
          <w:tag w:val="Boardmembers"/>
          <w:id w:val="-1693755300"/>
          <w:placeholder>
            <w:docPart w:val="6F39BFC335CF4AD59566C15195B769A3"/>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4E5791">
            <w:t>Chad Landes</w:t>
          </w:r>
        </w:sdtContent>
      </w:sdt>
      <w:r w:rsidRPr="0056501B">
        <w:rPr>
          <w:sz w:val="24"/>
          <w:szCs w:val="24"/>
        </w:rPr>
        <w:t xml:space="preserve"> moved, seconded by</w:t>
      </w:r>
      <w:r w:rsidRPr="00225611">
        <w:t xml:space="preserve"> </w:t>
      </w:r>
      <w:sdt>
        <w:sdtPr>
          <w:alias w:val="Boardmembers"/>
          <w:tag w:val="Boardmembers"/>
          <w:id w:val="554276345"/>
          <w:placeholder>
            <w:docPart w:val="E6C60CB97A124BD290C5F4BDA00EC075"/>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4E5791">
            <w:t>Stephanie Miesen</w:t>
          </w:r>
        </w:sdtContent>
      </w:sdt>
      <w:r w:rsidRPr="00FF5BF2">
        <w:rPr>
          <w:rFonts w:ascii="Times New Roman" w:hAnsi="Times New Roman" w:cs="Times New Roman"/>
          <w:sz w:val="24"/>
          <w:szCs w:val="24"/>
        </w:rPr>
        <w:t xml:space="preserve"> that the Board delegates authority to the Chair to sign documents on behalf of the Board. </w:t>
      </w:r>
      <w:proofErr w:type="gramStart"/>
      <w:r w:rsidRPr="00FF5BF2">
        <w:rPr>
          <w:rFonts w:ascii="Times New Roman" w:hAnsi="Times New Roman" w:cs="Times New Roman"/>
          <w:sz w:val="24"/>
          <w:szCs w:val="24"/>
        </w:rPr>
        <w:t>In order to</w:t>
      </w:r>
      <w:proofErr w:type="gramEnd"/>
      <w:r w:rsidRPr="00FF5BF2">
        <w:rPr>
          <w:rFonts w:ascii="Times New Roman" w:hAnsi="Times New Roman" w:cs="Times New Roman"/>
          <w:sz w:val="24"/>
          <w:szCs w:val="24"/>
        </w:rPr>
        <w:t xml:space="preserve"> carry out duties of the Board, the Chair </w:t>
      </w:r>
      <w:proofErr w:type="gramStart"/>
      <w:r w:rsidRPr="00FF5BF2">
        <w:rPr>
          <w:rFonts w:ascii="Times New Roman" w:hAnsi="Times New Roman" w:cs="Times New Roman"/>
          <w:sz w:val="24"/>
          <w:szCs w:val="24"/>
        </w:rPr>
        <w:t>has the ability to</w:t>
      </w:r>
      <w:proofErr w:type="gramEnd"/>
      <w:r w:rsidRPr="00FF5BF2">
        <w:rPr>
          <w:rFonts w:ascii="Times New Roman" w:hAnsi="Times New Roman" w:cs="Times New Roman"/>
          <w:sz w:val="24"/>
          <w:szCs w:val="24"/>
        </w:rPr>
        <w:t xml:space="preserve"> delegate this signature authority to the Board’s Executive Director for purposes of facilitating the completion of assignments during or between meetings. Motion carried unanimously. </w:t>
      </w:r>
    </w:p>
    <w:p w14:paraId="0D31B8B4" w14:textId="77777777" w:rsidR="00784C21" w:rsidRDefault="00784C21" w:rsidP="00784C21">
      <w:pPr>
        <w:pStyle w:val="NoSpacing"/>
        <w:ind w:left="2160"/>
        <w:rPr>
          <w:rFonts w:ascii="Times New Roman" w:eastAsia="Times New Roman" w:hAnsi="Times New Roman" w:cs="Times New Roman"/>
          <w:bCs/>
          <w:sz w:val="24"/>
          <w:szCs w:val="24"/>
        </w:rPr>
      </w:pPr>
    </w:p>
    <w:p w14:paraId="0878825F" w14:textId="4DCB34C9" w:rsidR="006638F9" w:rsidRPr="00784C21" w:rsidRDefault="006638F9" w:rsidP="006638F9">
      <w:pPr>
        <w:pStyle w:val="NoSpacing"/>
        <w:numPr>
          <w:ilvl w:val="2"/>
          <w:numId w:val="1"/>
        </w:numPr>
        <w:rPr>
          <w:rFonts w:ascii="Times New Roman" w:eastAsia="Times New Roman" w:hAnsi="Times New Roman" w:cs="Times New Roman"/>
          <w:bCs/>
          <w:sz w:val="24"/>
          <w:szCs w:val="24"/>
        </w:rPr>
      </w:pPr>
      <w:r w:rsidRPr="00B03877">
        <w:rPr>
          <w:rFonts w:ascii="Times New Roman" w:hAnsi="Times New Roman"/>
          <w:sz w:val="24"/>
          <w:szCs w:val="24"/>
        </w:rPr>
        <w:t>Roles and Authorities Delegated to the Case Advisor</w:t>
      </w:r>
      <w:r>
        <w:rPr>
          <w:rFonts w:ascii="Times New Roman" w:hAnsi="Times New Roman"/>
          <w:sz w:val="24"/>
          <w:szCs w:val="24"/>
        </w:rPr>
        <w:t xml:space="preserve"> </w:t>
      </w:r>
      <w:r w:rsidRPr="00B03877">
        <w:rPr>
          <w:rFonts w:ascii="Times New Roman" w:hAnsi="Times New Roman"/>
          <w:sz w:val="24"/>
          <w:szCs w:val="24"/>
        </w:rPr>
        <w:t>and Department Monitor</w:t>
      </w:r>
    </w:p>
    <w:p w14:paraId="517D1DB7" w14:textId="77777777" w:rsidR="00784C21" w:rsidRDefault="00784C21" w:rsidP="00784C21">
      <w:pPr>
        <w:pStyle w:val="NoSpacing"/>
        <w:rPr>
          <w:rFonts w:ascii="Times New Roman" w:hAnsi="Times New Roman" w:cs="Times New Roman"/>
          <w:b/>
          <w:sz w:val="24"/>
          <w:szCs w:val="24"/>
        </w:rPr>
      </w:pPr>
    </w:p>
    <w:p w14:paraId="41AC0888" w14:textId="2661EF1F" w:rsidR="00784C21" w:rsidRPr="00FF5BF2" w:rsidRDefault="00784C21" w:rsidP="00784C21">
      <w:pPr>
        <w:pStyle w:val="NoSpacing"/>
        <w:rPr>
          <w:rFonts w:ascii="Times New Roman" w:hAnsi="Times New Roman" w:cs="Times New Roman"/>
          <w:sz w:val="24"/>
          <w:szCs w:val="24"/>
        </w:rPr>
      </w:pPr>
      <w:r w:rsidRPr="0056501B">
        <w:rPr>
          <w:b/>
          <w:sz w:val="24"/>
          <w:szCs w:val="24"/>
        </w:rPr>
        <w:t xml:space="preserve">MOTION: </w:t>
      </w:r>
      <w:r w:rsidRPr="0056501B">
        <w:rPr>
          <w:sz w:val="24"/>
          <w:szCs w:val="24"/>
        </w:rPr>
        <w:t xml:space="preserve"> </w:t>
      </w:r>
      <w:sdt>
        <w:sdtPr>
          <w:alias w:val="Boardmembers"/>
          <w:tag w:val="Boardmembers"/>
          <w:id w:val="-2080349172"/>
          <w:placeholder>
            <w:docPart w:val="6B0619E25E4F4A1D98B24EC148CE6960"/>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D91C11">
            <w:t>Chad Landes</w:t>
          </w:r>
        </w:sdtContent>
      </w:sdt>
      <w:r w:rsidRPr="0056501B">
        <w:rPr>
          <w:sz w:val="24"/>
          <w:szCs w:val="24"/>
        </w:rPr>
        <w:t xml:space="preserve"> moved, seconded by</w:t>
      </w:r>
      <w:r w:rsidRPr="00225611">
        <w:t xml:space="preserve"> </w:t>
      </w:r>
      <w:sdt>
        <w:sdtPr>
          <w:alias w:val="Boardmembers"/>
          <w:tag w:val="Boardmembers"/>
          <w:id w:val="-2082216599"/>
          <w:placeholder>
            <w:docPart w:val="89A81217C24D4D25BE71C4B837613596"/>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D91C11">
            <w:t>Jessica Pritchard</w:t>
          </w:r>
        </w:sdtContent>
      </w:sdt>
      <w:r w:rsidRPr="00FF5BF2">
        <w:rPr>
          <w:rFonts w:ascii="Times New Roman" w:hAnsi="Times New Roman" w:cs="Times New Roman"/>
          <w:sz w:val="24"/>
          <w:szCs w:val="24"/>
        </w:rPr>
        <w:t xml:space="preserve"> to adopt the “Roles and Authorities Delegated to the Monitoring Liaison and Department Monitor” document. Motion carried unanimously.</w:t>
      </w:r>
    </w:p>
    <w:p w14:paraId="07B4E46E" w14:textId="77777777" w:rsidR="00784C21" w:rsidRPr="009834A1" w:rsidRDefault="00784C21" w:rsidP="00784C21">
      <w:pPr>
        <w:pStyle w:val="NoSpacing"/>
        <w:ind w:left="720"/>
        <w:rPr>
          <w:rFonts w:ascii="Times New Roman" w:eastAsia="Times New Roman" w:hAnsi="Times New Roman" w:cs="Times New Roman"/>
          <w:bCs/>
          <w:sz w:val="24"/>
          <w:szCs w:val="24"/>
        </w:rPr>
      </w:pPr>
    </w:p>
    <w:p w14:paraId="549DBE4A" w14:textId="77777777" w:rsidR="009834A1" w:rsidRDefault="009834A1" w:rsidP="009834A1">
      <w:pPr>
        <w:pStyle w:val="NoSpacing"/>
        <w:ind w:left="2160"/>
        <w:rPr>
          <w:rFonts w:ascii="Times New Roman" w:eastAsia="Times New Roman" w:hAnsi="Times New Roman" w:cs="Times New Roman"/>
          <w:bCs/>
          <w:sz w:val="24"/>
          <w:szCs w:val="24"/>
        </w:rPr>
      </w:pPr>
    </w:p>
    <w:p w14:paraId="122E395A" w14:textId="0D205E27" w:rsidR="006638F9" w:rsidRDefault="006638F9" w:rsidP="006638F9">
      <w:pPr>
        <w:pStyle w:val="ListParagraph"/>
        <w:numPr>
          <w:ilvl w:val="1"/>
          <w:numId w:val="1"/>
        </w:numPr>
        <w:tabs>
          <w:tab w:val="left" w:pos="810"/>
        </w:tabs>
        <w:rPr>
          <w:sz w:val="24"/>
          <w:szCs w:val="24"/>
        </w:rPr>
      </w:pPr>
      <w:r>
        <w:rPr>
          <w:sz w:val="24"/>
          <w:szCs w:val="24"/>
        </w:rPr>
        <w:lastRenderedPageBreak/>
        <w:t>VPAP Quarterly Report (informational)</w:t>
      </w:r>
    </w:p>
    <w:p w14:paraId="1924E5B5" w14:textId="63C7E492" w:rsidR="00661E56" w:rsidRDefault="00661E56" w:rsidP="00661E56">
      <w:pPr>
        <w:pStyle w:val="ListParagraph"/>
        <w:tabs>
          <w:tab w:val="left" w:pos="810"/>
        </w:tabs>
        <w:ind w:left="1440"/>
        <w:rPr>
          <w:sz w:val="24"/>
          <w:szCs w:val="24"/>
        </w:rPr>
      </w:pPr>
      <w:r>
        <w:rPr>
          <w:sz w:val="24"/>
          <w:szCs w:val="24"/>
        </w:rPr>
        <w:t>Melissa Mace presented the report to the board, noting the following: webinars focused on substance abuse on not well attended, and will be scaled back; current VPAP utilization is at 7%; and Tellus Health has acquired a new webinar provider. Lyn Schuh asked if it would be possible to create a card or flyer</w:t>
      </w:r>
      <w:r w:rsidR="006111AB">
        <w:rPr>
          <w:sz w:val="24"/>
          <w:szCs w:val="24"/>
        </w:rPr>
        <w:t xml:space="preserve"> about VPAP</w:t>
      </w:r>
      <w:r>
        <w:rPr>
          <w:sz w:val="24"/>
          <w:szCs w:val="24"/>
        </w:rPr>
        <w:t xml:space="preserve"> to provide to veterinary employers or </w:t>
      </w:r>
      <w:r w:rsidR="006111AB">
        <w:rPr>
          <w:sz w:val="24"/>
          <w:szCs w:val="24"/>
        </w:rPr>
        <w:t xml:space="preserve">vet med organizations for distribution. </w:t>
      </w:r>
      <w:r>
        <w:rPr>
          <w:sz w:val="24"/>
          <w:szCs w:val="24"/>
        </w:rPr>
        <w:t xml:space="preserve"> </w:t>
      </w:r>
    </w:p>
    <w:p w14:paraId="125AE613" w14:textId="77777777" w:rsidR="006638F9" w:rsidRPr="000E27CD" w:rsidRDefault="006638F9" w:rsidP="006638F9">
      <w:pPr>
        <w:pStyle w:val="ListParagraph"/>
        <w:tabs>
          <w:tab w:val="left" w:pos="810"/>
          <w:tab w:val="left" w:pos="1440"/>
        </w:tabs>
        <w:ind w:left="1440"/>
        <w:rPr>
          <w:b/>
          <w:sz w:val="24"/>
          <w:szCs w:val="24"/>
        </w:rPr>
      </w:pPr>
    </w:p>
    <w:p w14:paraId="4439191B" w14:textId="77777777" w:rsidR="006638F9" w:rsidRPr="00EF4802" w:rsidRDefault="006638F9" w:rsidP="006638F9">
      <w:pPr>
        <w:numPr>
          <w:ilvl w:val="0"/>
          <w:numId w:val="1"/>
        </w:numPr>
        <w:ind w:hanging="720"/>
        <w:rPr>
          <w:b/>
          <w:sz w:val="24"/>
          <w:szCs w:val="24"/>
        </w:rPr>
      </w:pPr>
      <w:r w:rsidRPr="00EF4802">
        <w:rPr>
          <w:b/>
          <w:sz w:val="24"/>
          <w:szCs w:val="24"/>
        </w:rPr>
        <w:t xml:space="preserve">American Association of Veterinary State Boards (AAVSB) Matters </w:t>
      </w:r>
      <w:r w:rsidRPr="00EF4802">
        <w:rPr>
          <w:sz w:val="24"/>
          <w:szCs w:val="24"/>
        </w:rPr>
        <w:t>(informational)</w:t>
      </w:r>
    </w:p>
    <w:p w14:paraId="7FFEE500" w14:textId="5546EC7A" w:rsidR="001204AA" w:rsidRDefault="006638F9" w:rsidP="006638F9">
      <w:pPr>
        <w:pStyle w:val="NoSpacing"/>
        <w:numPr>
          <w:ilvl w:val="1"/>
          <w:numId w:val="1"/>
        </w:numPr>
        <w:rPr>
          <w:rFonts w:ascii="Times New Roman" w:hAnsi="Times New Roman" w:cs="Times New Roman"/>
          <w:sz w:val="24"/>
          <w:szCs w:val="24"/>
        </w:rPr>
      </w:pPr>
      <w:r w:rsidRPr="00EF4802">
        <w:rPr>
          <w:rFonts w:ascii="Times New Roman" w:hAnsi="Times New Roman" w:cs="Times New Roman"/>
          <w:sz w:val="24"/>
          <w:szCs w:val="24"/>
        </w:rPr>
        <w:t>Board Basics &amp; Beyond Training, Kansas City</w:t>
      </w:r>
      <w:r w:rsidR="001204AA">
        <w:rPr>
          <w:rFonts w:ascii="Times New Roman" w:hAnsi="Times New Roman" w:cs="Times New Roman"/>
          <w:sz w:val="24"/>
          <w:szCs w:val="24"/>
        </w:rPr>
        <w:t>,</w:t>
      </w:r>
      <w:r w:rsidRPr="00EF4802">
        <w:rPr>
          <w:rFonts w:ascii="Times New Roman" w:hAnsi="Times New Roman" w:cs="Times New Roman"/>
          <w:sz w:val="24"/>
          <w:szCs w:val="24"/>
        </w:rPr>
        <w:t xml:space="preserve"> MO</w:t>
      </w:r>
      <w:r w:rsidR="001204AA">
        <w:rPr>
          <w:rFonts w:ascii="Times New Roman" w:hAnsi="Times New Roman" w:cs="Times New Roman"/>
          <w:sz w:val="24"/>
          <w:szCs w:val="24"/>
        </w:rPr>
        <w:t>,</w:t>
      </w:r>
      <w:r w:rsidRPr="00EF4802">
        <w:rPr>
          <w:rFonts w:ascii="Times New Roman" w:hAnsi="Times New Roman" w:cs="Times New Roman"/>
          <w:sz w:val="24"/>
          <w:szCs w:val="24"/>
        </w:rPr>
        <w:t xml:space="preserve"> </w:t>
      </w:r>
      <w:r>
        <w:rPr>
          <w:rFonts w:ascii="Times New Roman" w:hAnsi="Times New Roman" w:cs="Times New Roman"/>
          <w:sz w:val="24"/>
          <w:szCs w:val="24"/>
        </w:rPr>
        <w:t>April 24-25</w:t>
      </w:r>
      <w:r w:rsidR="001E7E66">
        <w:rPr>
          <w:rFonts w:ascii="Times New Roman" w:hAnsi="Times New Roman" w:cs="Times New Roman"/>
          <w:sz w:val="24"/>
          <w:szCs w:val="24"/>
        </w:rPr>
        <w:t>, 2026</w:t>
      </w:r>
    </w:p>
    <w:p w14:paraId="5D84EF1B" w14:textId="38C99969" w:rsidR="006638F9" w:rsidRDefault="001204AA" w:rsidP="001204AA">
      <w:pPr>
        <w:pStyle w:val="NoSpacing"/>
        <w:ind w:left="1440"/>
        <w:rPr>
          <w:rFonts w:ascii="Times New Roman" w:hAnsi="Times New Roman" w:cs="Times New Roman"/>
          <w:sz w:val="24"/>
          <w:szCs w:val="24"/>
        </w:rPr>
      </w:pPr>
      <w:r>
        <w:rPr>
          <w:rFonts w:ascii="Times New Roman" w:hAnsi="Times New Roman" w:cs="Times New Roman"/>
          <w:sz w:val="24"/>
          <w:szCs w:val="24"/>
        </w:rPr>
        <w:t>No Board Members have yet signed up for the spring session. Dr. Miesen strongly encourages attendance, citing her own positive experience.</w:t>
      </w:r>
      <w:r w:rsidR="006638F9" w:rsidRPr="00EF4802">
        <w:rPr>
          <w:rFonts w:ascii="Times New Roman" w:hAnsi="Times New Roman" w:cs="Times New Roman"/>
          <w:sz w:val="24"/>
          <w:szCs w:val="24"/>
        </w:rPr>
        <w:t xml:space="preserve"> </w:t>
      </w:r>
    </w:p>
    <w:p w14:paraId="4FD5D7E4" w14:textId="3B19E395" w:rsidR="006638F9" w:rsidRDefault="006638F9" w:rsidP="006638F9">
      <w:pPr>
        <w:pStyle w:val="NoSpacing"/>
        <w:numPr>
          <w:ilvl w:val="1"/>
          <w:numId w:val="1"/>
        </w:numPr>
        <w:rPr>
          <w:rFonts w:ascii="Times New Roman" w:hAnsi="Times New Roman" w:cs="Times New Roman"/>
          <w:sz w:val="24"/>
          <w:szCs w:val="24"/>
        </w:rPr>
      </w:pPr>
      <w:r w:rsidRPr="00EF4802">
        <w:rPr>
          <w:rFonts w:ascii="Times New Roman" w:hAnsi="Times New Roman" w:cs="Times New Roman"/>
          <w:sz w:val="24"/>
          <w:szCs w:val="24"/>
        </w:rPr>
        <w:t>AAVSB Annual Meeting &amp; Conference</w:t>
      </w:r>
      <w:r w:rsidR="00CF07EC">
        <w:rPr>
          <w:rFonts w:ascii="Times New Roman" w:hAnsi="Times New Roman" w:cs="Times New Roman"/>
          <w:sz w:val="24"/>
          <w:szCs w:val="24"/>
        </w:rPr>
        <w:t>;</w:t>
      </w:r>
      <w:r w:rsidRPr="00EF4802">
        <w:rPr>
          <w:rFonts w:ascii="Times New Roman" w:hAnsi="Times New Roman" w:cs="Times New Roman"/>
          <w:sz w:val="24"/>
          <w:szCs w:val="24"/>
        </w:rPr>
        <w:t xml:space="preserve"> </w:t>
      </w:r>
      <w:r w:rsidR="00CF07EC">
        <w:rPr>
          <w:rFonts w:ascii="Times New Roman" w:hAnsi="Times New Roman" w:cs="Times New Roman"/>
          <w:sz w:val="24"/>
          <w:szCs w:val="24"/>
        </w:rPr>
        <w:t>Providence, Rhode Island</w:t>
      </w:r>
      <w:r>
        <w:rPr>
          <w:rFonts w:ascii="Times New Roman" w:hAnsi="Times New Roman" w:cs="Times New Roman"/>
          <w:sz w:val="24"/>
          <w:szCs w:val="24"/>
        </w:rPr>
        <w:t xml:space="preserve"> September </w:t>
      </w:r>
      <w:r w:rsidR="00CF07EC">
        <w:rPr>
          <w:rFonts w:ascii="Times New Roman" w:hAnsi="Times New Roman" w:cs="Times New Roman"/>
          <w:sz w:val="24"/>
          <w:szCs w:val="24"/>
        </w:rPr>
        <w:t>24-26, 2026</w:t>
      </w:r>
      <w:r>
        <w:rPr>
          <w:rFonts w:ascii="Times New Roman" w:hAnsi="Times New Roman" w:cs="Times New Roman"/>
          <w:sz w:val="24"/>
          <w:szCs w:val="24"/>
        </w:rPr>
        <w:t>.</w:t>
      </w:r>
    </w:p>
    <w:p w14:paraId="6BCD2F83" w14:textId="0A3ED17A" w:rsidR="004C238E" w:rsidRDefault="004C238E" w:rsidP="004C238E">
      <w:pPr>
        <w:pStyle w:val="NoSpacing"/>
        <w:ind w:left="1440"/>
        <w:rPr>
          <w:rFonts w:ascii="Times New Roman" w:hAnsi="Times New Roman" w:cs="Times New Roman"/>
          <w:sz w:val="24"/>
          <w:szCs w:val="24"/>
        </w:rPr>
      </w:pPr>
      <w:r>
        <w:rPr>
          <w:rFonts w:ascii="Times New Roman" w:hAnsi="Times New Roman" w:cs="Times New Roman"/>
          <w:sz w:val="24"/>
          <w:szCs w:val="24"/>
        </w:rPr>
        <w:t>Dr. Solverson will be attending through his role as ICVA representative.</w:t>
      </w:r>
    </w:p>
    <w:p w14:paraId="59C8340C" w14:textId="77777777" w:rsidR="006638F9" w:rsidRDefault="006638F9" w:rsidP="006638F9">
      <w:pPr>
        <w:pStyle w:val="NoSpacing"/>
        <w:ind w:left="1440"/>
        <w:rPr>
          <w:rFonts w:ascii="Times New Roman" w:hAnsi="Times New Roman" w:cs="Times New Roman"/>
          <w:sz w:val="24"/>
          <w:szCs w:val="24"/>
        </w:rPr>
      </w:pPr>
    </w:p>
    <w:p w14:paraId="7081919D" w14:textId="77777777" w:rsidR="006638F9" w:rsidRPr="00720932" w:rsidRDefault="006638F9" w:rsidP="006638F9">
      <w:pPr>
        <w:pStyle w:val="NoSpacing"/>
        <w:numPr>
          <w:ilvl w:val="0"/>
          <w:numId w:val="1"/>
        </w:numPr>
        <w:ind w:hanging="720"/>
        <w:rPr>
          <w:rFonts w:ascii="Times New Roman" w:hAnsi="Times New Roman" w:cs="Times New Roman"/>
          <w:b/>
          <w:sz w:val="24"/>
          <w:szCs w:val="24"/>
        </w:rPr>
      </w:pPr>
      <w:r w:rsidRPr="00720932">
        <w:rPr>
          <w:rFonts w:ascii="Times New Roman" w:hAnsi="Times New Roman" w:cs="Times New Roman"/>
          <w:b/>
          <w:sz w:val="24"/>
          <w:szCs w:val="24"/>
        </w:rPr>
        <w:t>Topics in Practice</w:t>
      </w:r>
    </w:p>
    <w:p w14:paraId="47AD28CE" w14:textId="5E8BEBAA" w:rsidR="0056501B" w:rsidRDefault="006638F9" w:rsidP="00246516">
      <w:pPr>
        <w:pStyle w:val="NoSpacing"/>
        <w:numPr>
          <w:ilvl w:val="1"/>
          <w:numId w:val="1"/>
        </w:numPr>
        <w:rPr>
          <w:rFonts w:ascii="Times New Roman" w:hAnsi="Times New Roman" w:cs="Times New Roman"/>
          <w:sz w:val="24"/>
          <w:szCs w:val="24"/>
        </w:rPr>
      </w:pPr>
      <w:r>
        <w:rPr>
          <w:rFonts w:ascii="Times New Roman" w:hAnsi="Times New Roman" w:cs="Times New Roman"/>
          <w:sz w:val="24"/>
          <w:szCs w:val="24"/>
        </w:rPr>
        <w:t>Artificial Intelligence</w:t>
      </w:r>
    </w:p>
    <w:p w14:paraId="53C30FC7" w14:textId="77777777" w:rsidR="00BC53DA" w:rsidRDefault="00613EB5" w:rsidP="00613EB5">
      <w:pPr>
        <w:pStyle w:val="NoSpacing"/>
        <w:ind w:left="1440"/>
        <w:rPr>
          <w:rFonts w:ascii="Times New Roman" w:hAnsi="Times New Roman" w:cs="Times New Roman"/>
          <w:sz w:val="24"/>
          <w:szCs w:val="24"/>
        </w:rPr>
      </w:pPr>
      <w:r>
        <w:rPr>
          <w:rFonts w:ascii="Times New Roman" w:hAnsi="Times New Roman" w:cs="Times New Roman"/>
          <w:sz w:val="24"/>
          <w:szCs w:val="24"/>
        </w:rPr>
        <w:t xml:space="preserve">Use of artificial intelligence is increasing in veterinary medicine. The Board views human confirmation of AI diagnosis before making a major decision (surgery/euthanasia/etc.) as a best practice, as veterinarians are responsible for confirming any diagnosis presented by AI </w:t>
      </w:r>
      <w:r w:rsidR="00BC53DA">
        <w:rPr>
          <w:rFonts w:ascii="Times New Roman" w:hAnsi="Times New Roman" w:cs="Times New Roman"/>
          <w:sz w:val="24"/>
          <w:szCs w:val="24"/>
        </w:rPr>
        <w:t>as they would with any other diagnostic tool.</w:t>
      </w:r>
    </w:p>
    <w:p w14:paraId="4CADB837" w14:textId="35E3EB1D" w:rsidR="00613EB5" w:rsidRPr="00246516" w:rsidRDefault="00B40722" w:rsidP="00613EB5">
      <w:pPr>
        <w:pStyle w:val="NoSpacing"/>
        <w:ind w:left="1440"/>
        <w:rPr>
          <w:rFonts w:ascii="Times New Roman" w:hAnsi="Times New Roman" w:cs="Times New Roman"/>
          <w:sz w:val="24"/>
          <w:szCs w:val="24"/>
        </w:rPr>
      </w:pPr>
      <w:r>
        <w:rPr>
          <w:rFonts w:ascii="Times New Roman" w:hAnsi="Times New Roman" w:cs="Times New Roman"/>
          <w:sz w:val="24"/>
          <w:szCs w:val="24"/>
        </w:rPr>
        <w:t>Melissa Mace recommends that the Board submit an article describing their position on use of AI in veterinary medicine to the WVMA newsletter. They may also choose to create a Guidance Document on this topic in the future.</w:t>
      </w:r>
      <w:r w:rsidR="00613EB5">
        <w:rPr>
          <w:rFonts w:ascii="Times New Roman" w:hAnsi="Times New Roman" w:cs="Times New Roman"/>
          <w:sz w:val="24"/>
          <w:szCs w:val="24"/>
        </w:rPr>
        <w:t xml:space="preserve"> </w:t>
      </w:r>
    </w:p>
    <w:p w14:paraId="63573384" w14:textId="2DB5B1F0" w:rsidR="00281578" w:rsidRDefault="00281578" w:rsidP="00246516">
      <w:pPr>
        <w:pStyle w:val="NoSpacing"/>
        <w:numPr>
          <w:ilvl w:val="1"/>
          <w:numId w:val="1"/>
        </w:numPr>
        <w:rPr>
          <w:rFonts w:ascii="Times New Roman" w:hAnsi="Times New Roman" w:cs="Times New Roman"/>
          <w:sz w:val="24"/>
          <w:szCs w:val="24"/>
        </w:rPr>
      </w:pPr>
      <w:r>
        <w:rPr>
          <w:rFonts w:ascii="Times New Roman" w:hAnsi="Times New Roman" w:cs="Times New Roman"/>
          <w:sz w:val="24"/>
          <w:szCs w:val="24"/>
        </w:rPr>
        <w:t>WVMA article</w:t>
      </w:r>
    </w:p>
    <w:p w14:paraId="2C9107F4" w14:textId="09586B78" w:rsidR="00246516" w:rsidRDefault="00246516" w:rsidP="00246516">
      <w:pPr>
        <w:pStyle w:val="ListParagraph"/>
        <w:ind w:left="1440"/>
        <w:rPr>
          <w:sz w:val="24"/>
          <w:szCs w:val="24"/>
        </w:rPr>
      </w:pPr>
      <w:r>
        <w:rPr>
          <w:sz w:val="24"/>
          <w:szCs w:val="24"/>
        </w:rPr>
        <w:t>Board Members are encouraged to submit article ideas to Melissa Mace.</w:t>
      </w:r>
      <w:r w:rsidR="00E914D9">
        <w:rPr>
          <w:sz w:val="24"/>
          <w:szCs w:val="24"/>
        </w:rPr>
        <w:t xml:space="preserve"> Dr. Holter presented the idea of an article going through the complaint review process.</w:t>
      </w:r>
    </w:p>
    <w:p w14:paraId="0ED9A92C" w14:textId="77777777" w:rsidR="006638F9" w:rsidRPr="00EF4802" w:rsidRDefault="006638F9" w:rsidP="00246516">
      <w:pPr>
        <w:pStyle w:val="NoSpacing"/>
        <w:rPr>
          <w:rFonts w:ascii="Times New Roman" w:hAnsi="Times New Roman" w:cs="Times New Roman"/>
          <w:sz w:val="24"/>
          <w:szCs w:val="24"/>
        </w:rPr>
      </w:pPr>
    </w:p>
    <w:p w14:paraId="4F3BAA8A" w14:textId="77777777" w:rsidR="006638F9" w:rsidRPr="000E27CD" w:rsidRDefault="006638F9" w:rsidP="006638F9">
      <w:pPr>
        <w:pStyle w:val="ListParagraph"/>
        <w:numPr>
          <w:ilvl w:val="0"/>
          <w:numId w:val="1"/>
        </w:numPr>
        <w:tabs>
          <w:tab w:val="left" w:pos="810"/>
        </w:tabs>
        <w:ind w:hanging="720"/>
        <w:rPr>
          <w:b/>
          <w:sz w:val="24"/>
          <w:szCs w:val="24"/>
        </w:rPr>
      </w:pPr>
      <w:r w:rsidRPr="000E27CD">
        <w:rPr>
          <w:b/>
          <w:sz w:val="24"/>
          <w:szCs w:val="24"/>
        </w:rPr>
        <w:t xml:space="preserve">Guidance </w:t>
      </w:r>
      <w:r w:rsidRPr="004D60D8">
        <w:rPr>
          <w:b/>
          <w:sz w:val="24"/>
          <w:szCs w:val="24"/>
        </w:rPr>
        <w:t>Document (action item)</w:t>
      </w:r>
    </w:p>
    <w:p w14:paraId="0B488A2A" w14:textId="1ECC0F85" w:rsidR="006638F9" w:rsidRDefault="001E7E66" w:rsidP="006638F9">
      <w:pPr>
        <w:numPr>
          <w:ilvl w:val="1"/>
          <w:numId w:val="1"/>
        </w:numPr>
        <w:tabs>
          <w:tab w:val="left" w:pos="810"/>
        </w:tabs>
        <w:rPr>
          <w:sz w:val="24"/>
          <w:szCs w:val="24"/>
        </w:rPr>
      </w:pPr>
      <w:r>
        <w:rPr>
          <w:sz w:val="24"/>
          <w:szCs w:val="24"/>
        </w:rPr>
        <w:t>Vaccinations in Shelters</w:t>
      </w:r>
    </w:p>
    <w:p w14:paraId="67BCB192" w14:textId="63957AD0" w:rsidR="00246516" w:rsidRDefault="00246516" w:rsidP="00246516">
      <w:pPr>
        <w:tabs>
          <w:tab w:val="left" w:pos="810"/>
        </w:tabs>
        <w:ind w:left="1440"/>
        <w:rPr>
          <w:sz w:val="24"/>
          <w:szCs w:val="24"/>
        </w:rPr>
      </w:pPr>
      <w:r>
        <w:rPr>
          <w:sz w:val="24"/>
          <w:szCs w:val="24"/>
        </w:rPr>
        <w:t xml:space="preserve">Angela Fisher presented the drafted </w:t>
      </w:r>
      <w:r w:rsidR="003915A9">
        <w:rPr>
          <w:sz w:val="24"/>
          <w:szCs w:val="24"/>
        </w:rPr>
        <w:t>g</w:t>
      </w:r>
      <w:r>
        <w:rPr>
          <w:sz w:val="24"/>
          <w:szCs w:val="24"/>
        </w:rPr>
        <w:t xml:space="preserve">uidance </w:t>
      </w:r>
      <w:r w:rsidR="003915A9">
        <w:rPr>
          <w:sz w:val="24"/>
          <w:szCs w:val="24"/>
        </w:rPr>
        <w:t>d</w:t>
      </w:r>
      <w:r>
        <w:rPr>
          <w:sz w:val="24"/>
          <w:szCs w:val="24"/>
        </w:rPr>
        <w:t>ocument to the Board, thanking Melissa Mace for her substantial contributions.</w:t>
      </w:r>
    </w:p>
    <w:p w14:paraId="25A2D9FE" w14:textId="6287951D" w:rsidR="003B5DBB" w:rsidRDefault="003B5DBB" w:rsidP="00246516">
      <w:pPr>
        <w:tabs>
          <w:tab w:val="left" w:pos="810"/>
        </w:tabs>
        <w:ind w:left="1440"/>
        <w:rPr>
          <w:sz w:val="24"/>
          <w:szCs w:val="24"/>
        </w:rPr>
      </w:pPr>
      <w:r>
        <w:rPr>
          <w:sz w:val="24"/>
          <w:szCs w:val="24"/>
        </w:rPr>
        <w:t xml:space="preserve">The Board added an amendment to the document regarding </w:t>
      </w:r>
      <w:proofErr w:type="gramStart"/>
      <w:r>
        <w:rPr>
          <w:sz w:val="24"/>
          <w:szCs w:val="24"/>
        </w:rPr>
        <w:t>charging for</w:t>
      </w:r>
      <w:proofErr w:type="gramEnd"/>
      <w:r>
        <w:rPr>
          <w:sz w:val="24"/>
          <w:szCs w:val="24"/>
        </w:rPr>
        <w:t xml:space="preserve"> vaccinations.</w:t>
      </w:r>
    </w:p>
    <w:p w14:paraId="34699604" w14:textId="77777777" w:rsidR="0056501B" w:rsidRDefault="0056501B" w:rsidP="0056501B">
      <w:pPr>
        <w:rPr>
          <w:b/>
          <w:sz w:val="24"/>
          <w:szCs w:val="24"/>
        </w:rPr>
      </w:pPr>
    </w:p>
    <w:p w14:paraId="59E4B4CD" w14:textId="30DF97C9" w:rsidR="0056501B" w:rsidRPr="0056501B" w:rsidRDefault="0056501B" w:rsidP="0056501B">
      <w:pPr>
        <w:rPr>
          <w:sz w:val="24"/>
          <w:szCs w:val="24"/>
        </w:rPr>
      </w:pPr>
      <w:r w:rsidRPr="0056501B">
        <w:rPr>
          <w:b/>
          <w:sz w:val="24"/>
          <w:szCs w:val="24"/>
        </w:rPr>
        <w:t xml:space="preserve">MOTION: </w:t>
      </w:r>
      <w:r w:rsidRPr="0056501B">
        <w:rPr>
          <w:sz w:val="24"/>
          <w:szCs w:val="24"/>
        </w:rPr>
        <w:t xml:space="preserve"> </w:t>
      </w:r>
      <w:sdt>
        <w:sdtPr>
          <w:alias w:val="Boardmembers"/>
          <w:tag w:val="Boardmembers"/>
          <w:id w:val="-1480222678"/>
          <w:placeholder>
            <w:docPart w:val="1312C089CEEE411D81AE0F8C484A20CC"/>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0D1E2D">
            <w:t>Stephanie Miesen</w:t>
          </w:r>
        </w:sdtContent>
      </w:sdt>
      <w:r w:rsidRPr="0056501B">
        <w:rPr>
          <w:sz w:val="24"/>
          <w:szCs w:val="24"/>
        </w:rPr>
        <w:t xml:space="preserve"> moved, seconded by</w:t>
      </w:r>
      <w:r w:rsidRPr="00225611">
        <w:t xml:space="preserve"> </w:t>
      </w:r>
      <w:sdt>
        <w:sdtPr>
          <w:alias w:val="Boardmembers"/>
          <w:tag w:val="Boardmembers"/>
          <w:id w:val="-217597108"/>
          <w:placeholder>
            <w:docPart w:val="3900A7EF0CE141F09211B0D782BE6086"/>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0D1E2D">
            <w:t>Karl Solverson</w:t>
          </w:r>
        </w:sdtContent>
      </w:sdt>
      <w:r w:rsidRPr="0056501B">
        <w:rPr>
          <w:sz w:val="24"/>
          <w:szCs w:val="24"/>
        </w:rPr>
        <w:t xml:space="preserve"> approve guidance document</w:t>
      </w:r>
      <w:r>
        <w:rPr>
          <w:sz w:val="24"/>
          <w:szCs w:val="24"/>
        </w:rPr>
        <w:t xml:space="preserve"> VEB-GD-013</w:t>
      </w:r>
      <w:r w:rsidRPr="0056501B">
        <w:rPr>
          <w:sz w:val="24"/>
          <w:szCs w:val="24"/>
        </w:rPr>
        <w:t xml:space="preserve"> </w:t>
      </w:r>
      <w:r w:rsidR="00857728">
        <w:rPr>
          <w:sz w:val="24"/>
          <w:szCs w:val="24"/>
        </w:rPr>
        <w:t xml:space="preserve">(as amended) </w:t>
      </w:r>
      <w:r w:rsidRPr="0056501B">
        <w:rPr>
          <w:sz w:val="24"/>
          <w:szCs w:val="24"/>
        </w:rPr>
        <w:t xml:space="preserve">regarding </w:t>
      </w:r>
      <w:r>
        <w:rPr>
          <w:sz w:val="24"/>
          <w:szCs w:val="24"/>
        </w:rPr>
        <w:t>vaccinations in Shelters</w:t>
      </w:r>
      <w:r w:rsidRPr="0056501B">
        <w:rPr>
          <w:sz w:val="24"/>
          <w:szCs w:val="24"/>
        </w:rPr>
        <w:t>. Motion carried unanimously</w:t>
      </w:r>
    </w:p>
    <w:p w14:paraId="78E91DE2" w14:textId="77777777" w:rsidR="006638F9" w:rsidRDefault="006638F9" w:rsidP="006638F9">
      <w:pPr>
        <w:tabs>
          <w:tab w:val="left" w:pos="810"/>
        </w:tabs>
        <w:ind w:left="1440"/>
        <w:rPr>
          <w:sz w:val="24"/>
          <w:szCs w:val="24"/>
        </w:rPr>
      </w:pPr>
    </w:p>
    <w:p w14:paraId="222C62E3" w14:textId="725A5624" w:rsidR="006638F9" w:rsidRPr="001E7E66" w:rsidRDefault="006638F9" w:rsidP="006638F9">
      <w:pPr>
        <w:numPr>
          <w:ilvl w:val="0"/>
          <w:numId w:val="1"/>
        </w:numPr>
        <w:ind w:hanging="720"/>
        <w:rPr>
          <w:sz w:val="24"/>
          <w:szCs w:val="24"/>
        </w:rPr>
      </w:pPr>
      <w:r w:rsidRPr="00EA51BC">
        <w:rPr>
          <w:b/>
          <w:sz w:val="24"/>
          <w:szCs w:val="24"/>
        </w:rPr>
        <w:t>Licensing/Exam Inquiries</w:t>
      </w:r>
      <w:r>
        <w:rPr>
          <w:b/>
          <w:sz w:val="24"/>
          <w:szCs w:val="24"/>
        </w:rPr>
        <w:t xml:space="preserve"> (informational)</w:t>
      </w:r>
    </w:p>
    <w:p w14:paraId="0EA7A695" w14:textId="4252B255" w:rsidR="001E7E66" w:rsidRDefault="00281578" w:rsidP="001E7E66">
      <w:pPr>
        <w:numPr>
          <w:ilvl w:val="1"/>
          <w:numId w:val="1"/>
        </w:numPr>
        <w:rPr>
          <w:sz w:val="24"/>
          <w:szCs w:val="24"/>
        </w:rPr>
      </w:pPr>
      <w:r>
        <w:rPr>
          <w:sz w:val="24"/>
          <w:szCs w:val="24"/>
        </w:rPr>
        <w:t>Credential</w:t>
      </w:r>
      <w:r w:rsidR="00AD734B">
        <w:rPr>
          <w:sz w:val="24"/>
          <w:szCs w:val="24"/>
        </w:rPr>
        <w:t>ing</w:t>
      </w:r>
      <w:r w:rsidR="001E7E66" w:rsidRPr="001E7E66">
        <w:rPr>
          <w:sz w:val="24"/>
          <w:szCs w:val="24"/>
        </w:rPr>
        <w:t xml:space="preserve"> update</w:t>
      </w:r>
    </w:p>
    <w:p w14:paraId="747EE680" w14:textId="1CC10036" w:rsidR="0076650B" w:rsidRDefault="0076650B" w:rsidP="0076650B">
      <w:pPr>
        <w:ind w:left="1440"/>
        <w:rPr>
          <w:sz w:val="24"/>
          <w:szCs w:val="24"/>
        </w:rPr>
      </w:pPr>
      <w:r>
        <w:rPr>
          <w:sz w:val="24"/>
          <w:szCs w:val="24"/>
        </w:rPr>
        <w:t xml:space="preserve">Melissa Mace presented a map of </w:t>
      </w:r>
      <w:r w:rsidR="00CF229B">
        <w:rPr>
          <w:sz w:val="24"/>
          <w:szCs w:val="24"/>
        </w:rPr>
        <w:t>veterinarians in Wisconsin, noting that this is based on the contact address the veterinarians provide to DATCP, and may not reflect where they practice.</w:t>
      </w:r>
    </w:p>
    <w:p w14:paraId="3B0F6645" w14:textId="67B85A1A" w:rsidR="00246516" w:rsidRPr="001E7E66" w:rsidRDefault="00246516" w:rsidP="00246516">
      <w:pPr>
        <w:ind w:left="1440"/>
        <w:rPr>
          <w:sz w:val="24"/>
          <w:szCs w:val="24"/>
        </w:rPr>
      </w:pPr>
      <w:r>
        <w:rPr>
          <w:sz w:val="24"/>
          <w:szCs w:val="24"/>
        </w:rPr>
        <w:t xml:space="preserve">Jonathan Bent presented the current credential holder counts. Melissa Mace reviewed the </w:t>
      </w:r>
      <w:r w:rsidR="00CF229B">
        <w:rPr>
          <w:sz w:val="24"/>
          <w:szCs w:val="24"/>
        </w:rPr>
        <w:t xml:space="preserve">current </w:t>
      </w:r>
      <w:r>
        <w:rPr>
          <w:sz w:val="24"/>
          <w:szCs w:val="24"/>
        </w:rPr>
        <w:t>credential renewal process</w:t>
      </w:r>
      <w:r w:rsidR="00CF229B">
        <w:rPr>
          <w:sz w:val="24"/>
          <w:szCs w:val="24"/>
        </w:rPr>
        <w:t>, adding that DATCP staff have presented a plan to automate most renewals in the future</w:t>
      </w:r>
      <w:r>
        <w:rPr>
          <w:sz w:val="24"/>
          <w:szCs w:val="24"/>
        </w:rPr>
        <w:t>.</w:t>
      </w:r>
    </w:p>
    <w:p w14:paraId="21EDD792" w14:textId="77777777" w:rsidR="006638F9" w:rsidRPr="00E071A8" w:rsidRDefault="006638F9" w:rsidP="006638F9">
      <w:pPr>
        <w:ind w:left="1440"/>
        <w:rPr>
          <w:sz w:val="24"/>
          <w:szCs w:val="24"/>
        </w:rPr>
      </w:pPr>
    </w:p>
    <w:p w14:paraId="3C73B429" w14:textId="77777777" w:rsidR="006638F9" w:rsidRDefault="006638F9" w:rsidP="006638F9">
      <w:pPr>
        <w:numPr>
          <w:ilvl w:val="0"/>
          <w:numId w:val="1"/>
        </w:numPr>
        <w:ind w:hanging="720"/>
        <w:rPr>
          <w:b/>
          <w:sz w:val="24"/>
          <w:szCs w:val="24"/>
        </w:rPr>
      </w:pPr>
      <w:r w:rsidRPr="00EF4802">
        <w:rPr>
          <w:b/>
          <w:sz w:val="24"/>
          <w:szCs w:val="24"/>
        </w:rPr>
        <w:t xml:space="preserve">Administrative Code </w:t>
      </w:r>
    </w:p>
    <w:p w14:paraId="5198059B" w14:textId="77777777" w:rsidR="00C54C9F" w:rsidRDefault="006638F9" w:rsidP="006638F9">
      <w:pPr>
        <w:pStyle w:val="ListParagraph"/>
        <w:numPr>
          <w:ilvl w:val="1"/>
          <w:numId w:val="1"/>
        </w:numPr>
        <w:tabs>
          <w:tab w:val="left" w:pos="810"/>
        </w:tabs>
        <w:rPr>
          <w:sz w:val="24"/>
          <w:szCs w:val="24"/>
        </w:rPr>
      </w:pPr>
      <w:r w:rsidRPr="00BD003D">
        <w:rPr>
          <w:sz w:val="24"/>
          <w:szCs w:val="24"/>
        </w:rPr>
        <w:lastRenderedPageBreak/>
        <w:t>VE 1</w:t>
      </w:r>
    </w:p>
    <w:p w14:paraId="3DD3649B" w14:textId="69584032" w:rsidR="006638F9" w:rsidRPr="00BD003D" w:rsidRDefault="00C54C9F" w:rsidP="00C54C9F">
      <w:pPr>
        <w:pStyle w:val="ListParagraph"/>
        <w:tabs>
          <w:tab w:val="left" w:pos="810"/>
        </w:tabs>
        <w:ind w:left="1440"/>
        <w:rPr>
          <w:sz w:val="24"/>
          <w:szCs w:val="24"/>
        </w:rPr>
      </w:pPr>
      <w:r>
        <w:rPr>
          <w:sz w:val="24"/>
          <w:szCs w:val="24"/>
        </w:rPr>
        <w:t>The rule change is now with the Legislative Reference Bureau for publication. Angela Fisher was given a draft copy for review. Publication is expected at the end of February, with the rule change effective March 1.</w:t>
      </w:r>
      <w:r w:rsidR="006638F9" w:rsidRPr="00BD003D">
        <w:rPr>
          <w:sz w:val="24"/>
          <w:szCs w:val="24"/>
        </w:rPr>
        <w:t xml:space="preserve"> </w:t>
      </w:r>
    </w:p>
    <w:p w14:paraId="71C774BC" w14:textId="77777777" w:rsidR="006638F9" w:rsidRPr="00EF4802" w:rsidRDefault="006638F9" w:rsidP="006638F9">
      <w:pPr>
        <w:ind w:left="1440"/>
        <w:rPr>
          <w:sz w:val="24"/>
          <w:szCs w:val="24"/>
        </w:rPr>
      </w:pPr>
    </w:p>
    <w:p w14:paraId="0BD635C1" w14:textId="77777777" w:rsidR="006638F9" w:rsidRPr="00EF4802" w:rsidRDefault="006638F9" w:rsidP="006638F9">
      <w:pPr>
        <w:numPr>
          <w:ilvl w:val="0"/>
          <w:numId w:val="1"/>
        </w:numPr>
        <w:ind w:hanging="720"/>
        <w:rPr>
          <w:b/>
          <w:sz w:val="24"/>
          <w:szCs w:val="24"/>
        </w:rPr>
      </w:pPr>
      <w:r w:rsidRPr="00EF4802">
        <w:rPr>
          <w:b/>
          <w:sz w:val="24"/>
          <w:szCs w:val="24"/>
        </w:rPr>
        <w:t xml:space="preserve">Legislative and Policy </w:t>
      </w:r>
    </w:p>
    <w:p w14:paraId="33D8DE7E" w14:textId="766C5F57" w:rsidR="006638F9" w:rsidRPr="00246516" w:rsidRDefault="006638F9" w:rsidP="006638F9">
      <w:pPr>
        <w:numPr>
          <w:ilvl w:val="1"/>
          <w:numId w:val="1"/>
        </w:numPr>
        <w:rPr>
          <w:b/>
          <w:sz w:val="24"/>
          <w:szCs w:val="24"/>
        </w:rPr>
      </w:pPr>
      <w:r w:rsidRPr="00EF4802">
        <w:rPr>
          <w:sz w:val="24"/>
          <w:szCs w:val="24"/>
        </w:rPr>
        <w:t>Legislative update</w:t>
      </w:r>
    </w:p>
    <w:p w14:paraId="2BAA1B8E" w14:textId="7F8A5AFB" w:rsidR="00246516" w:rsidRDefault="00246516" w:rsidP="00246516">
      <w:pPr>
        <w:ind w:left="1440"/>
        <w:rPr>
          <w:b/>
          <w:sz w:val="24"/>
          <w:szCs w:val="24"/>
        </w:rPr>
      </w:pPr>
      <w:r>
        <w:rPr>
          <w:sz w:val="24"/>
          <w:szCs w:val="24"/>
        </w:rPr>
        <w:t>Angela Fisher presented relevant bills to the Board</w:t>
      </w:r>
      <w:r w:rsidR="003A4C76">
        <w:rPr>
          <w:sz w:val="24"/>
          <w:szCs w:val="24"/>
        </w:rPr>
        <w:t>: SB-501, creating a veterinary</w:t>
      </w:r>
      <w:r w:rsidR="003A4C76" w:rsidRPr="003A4C76">
        <w:rPr>
          <w:sz w:val="24"/>
          <w:szCs w:val="24"/>
        </w:rPr>
        <w:t xml:space="preserve"> </w:t>
      </w:r>
      <w:r w:rsidR="003A4C76">
        <w:rPr>
          <w:sz w:val="24"/>
          <w:szCs w:val="24"/>
        </w:rPr>
        <w:t xml:space="preserve">loan repayment program; SB-692, </w:t>
      </w:r>
      <w:r w:rsidR="00F94E72">
        <w:rPr>
          <w:sz w:val="24"/>
          <w:szCs w:val="24"/>
        </w:rPr>
        <w:t>relating to controlled substances; and LRB-5624-1, relating to pet insurance.</w:t>
      </w:r>
      <w:r w:rsidR="00245EE1">
        <w:rPr>
          <w:sz w:val="24"/>
          <w:szCs w:val="24"/>
        </w:rPr>
        <w:t xml:space="preserve"> </w:t>
      </w:r>
    </w:p>
    <w:p w14:paraId="21DC5627" w14:textId="77777777" w:rsidR="006638F9" w:rsidRPr="002441D7" w:rsidRDefault="006638F9" w:rsidP="006638F9">
      <w:pPr>
        <w:ind w:left="1440"/>
        <w:rPr>
          <w:b/>
          <w:sz w:val="24"/>
          <w:szCs w:val="24"/>
        </w:rPr>
      </w:pPr>
    </w:p>
    <w:p w14:paraId="1CE1C97F" w14:textId="77777777" w:rsidR="006638F9" w:rsidRDefault="006638F9" w:rsidP="006638F9">
      <w:pPr>
        <w:numPr>
          <w:ilvl w:val="0"/>
          <w:numId w:val="1"/>
        </w:numPr>
        <w:ind w:hanging="720"/>
        <w:rPr>
          <w:b/>
          <w:sz w:val="24"/>
          <w:szCs w:val="24"/>
        </w:rPr>
      </w:pPr>
      <w:r>
        <w:rPr>
          <w:b/>
          <w:sz w:val="24"/>
          <w:szCs w:val="24"/>
        </w:rPr>
        <w:t>Strategic Goals</w:t>
      </w:r>
    </w:p>
    <w:p w14:paraId="1CFBD0E0" w14:textId="77777777" w:rsidR="006638F9" w:rsidRDefault="006638F9" w:rsidP="006638F9">
      <w:pPr>
        <w:numPr>
          <w:ilvl w:val="1"/>
          <w:numId w:val="1"/>
        </w:numPr>
        <w:rPr>
          <w:sz w:val="24"/>
          <w:szCs w:val="24"/>
        </w:rPr>
      </w:pPr>
      <w:r>
        <w:rPr>
          <w:sz w:val="24"/>
          <w:szCs w:val="24"/>
        </w:rPr>
        <w:t>2025/26 Goals (informational)</w:t>
      </w:r>
    </w:p>
    <w:p w14:paraId="6C0ACFB7" w14:textId="2623CBC4" w:rsidR="00245EE1" w:rsidRDefault="00245EE1" w:rsidP="00245EE1">
      <w:pPr>
        <w:ind w:left="1440"/>
        <w:rPr>
          <w:sz w:val="24"/>
          <w:szCs w:val="24"/>
        </w:rPr>
      </w:pPr>
      <w:r>
        <w:rPr>
          <w:sz w:val="24"/>
          <w:szCs w:val="24"/>
        </w:rPr>
        <w:t>Melissa Mace reviewed progress on the 2025/26 goals with the Board.</w:t>
      </w:r>
    </w:p>
    <w:p w14:paraId="0388DCA6" w14:textId="77777777" w:rsidR="006638F9" w:rsidRDefault="006638F9" w:rsidP="006638F9">
      <w:pPr>
        <w:ind w:left="1440"/>
        <w:rPr>
          <w:b/>
          <w:sz w:val="24"/>
          <w:szCs w:val="24"/>
        </w:rPr>
      </w:pPr>
    </w:p>
    <w:p w14:paraId="3485736B" w14:textId="77777777" w:rsidR="006638F9" w:rsidRDefault="006638F9" w:rsidP="006638F9">
      <w:pPr>
        <w:numPr>
          <w:ilvl w:val="0"/>
          <w:numId w:val="1"/>
        </w:numPr>
        <w:ind w:hanging="720"/>
        <w:rPr>
          <w:b/>
          <w:sz w:val="24"/>
          <w:szCs w:val="24"/>
        </w:rPr>
      </w:pPr>
      <w:r w:rsidRPr="00EA51BC">
        <w:rPr>
          <w:b/>
          <w:sz w:val="24"/>
          <w:szCs w:val="24"/>
        </w:rPr>
        <w:t>Future Meeting Dates and Times</w:t>
      </w:r>
    </w:p>
    <w:p w14:paraId="7EA9A2AA" w14:textId="77777777" w:rsidR="006638F9" w:rsidRPr="00D86A05" w:rsidRDefault="006638F9" w:rsidP="006638F9">
      <w:pPr>
        <w:numPr>
          <w:ilvl w:val="1"/>
          <w:numId w:val="1"/>
        </w:numPr>
        <w:rPr>
          <w:b/>
          <w:sz w:val="24"/>
          <w:szCs w:val="24"/>
        </w:rPr>
      </w:pPr>
      <w:r>
        <w:rPr>
          <w:sz w:val="24"/>
          <w:szCs w:val="24"/>
        </w:rPr>
        <w:t xml:space="preserve">Next Board Meeting – April 28, 2026 </w:t>
      </w:r>
    </w:p>
    <w:p w14:paraId="4CD248F2" w14:textId="77777777" w:rsidR="006638F9" w:rsidRDefault="006638F9" w:rsidP="006638F9">
      <w:pPr>
        <w:ind w:left="1440"/>
        <w:rPr>
          <w:b/>
          <w:sz w:val="24"/>
          <w:szCs w:val="24"/>
        </w:rPr>
      </w:pPr>
    </w:p>
    <w:p w14:paraId="3A45490D" w14:textId="77777777" w:rsidR="006638F9" w:rsidRPr="00D86A05" w:rsidRDefault="006638F9" w:rsidP="006638F9">
      <w:pPr>
        <w:ind w:left="1440"/>
        <w:rPr>
          <w:b/>
          <w:sz w:val="24"/>
          <w:szCs w:val="24"/>
        </w:rPr>
      </w:pPr>
    </w:p>
    <w:p w14:paraId="0F104919" w14:textId="77777777" w:rsidR="006638F9" w:rsidRPr="00EA51BC" w:rsidRDefault="006638F9" w:rsidP="006638F9">
      <w:pPr>
        <w:numPr>
          <w:ilvl w:val="0"/>
          <w:numId w:val="1"/>
        </w:numPr>
        <w:ind w:hanging="720"/>
        <w:rPr>
          <w:b/>
          <w:sz w:val="24"/>
          <w:szCs w:val="24"/>
        </w:rPr>
      </w:pPr>
      <w:r w:rsidRPr="00EA51BC">
        <w:rPr>
          <w:b/>
          <w:sz w:val="24"/>
          <w:szCs w:val="24"/>
        </w:rPr>
        <w:t>CONVENE TO CLOSED SESSION</w:t>
      </w:r>
      <w:r>
        <w:rPr>
          <w:b/>
          <w:sz w:val="24"/>
          <w:szCs w:val="24"/>
        </w:rPr>
        <w:t xml:space="preserve"> (ROLL CALL)</w:t>
      </w:r>
      <w:r w:rsidRPr="00EA51BC">
        <w:rPr>
          <w:sz w:val="24"/>
          <w:szCs w:val="24"/>
        </w:rPr>
        <w:br/>
      </w:r>
      <w:r w:rsidRPr="00EA51BC">
        <w:rPr>
          <w:i/>
          <w:sz w:val="24"/>
          <w:szCs w:val="24"/>
        </w:rPr>
        <w:t>CONVENE TO CLOSED SESSION to deliberate on cases following hearing (§ 19.85 (1) (a), Stats.); to consider licensure or certification of individuals (§ 19.85 (1) (b), Stats.); to consider closing disciplinary investigations with administrative warnings (§ 19.85 (1) (b), Stats.); to consider individual histories or disciplinary data (§ 19.85 (1) (f), Stats.); and to confer with legal counsel (§ 19.85 (1) (g), Stats.).</w:t>
      </w:r>
    </w:p>
    <w:p w14:paraId="412EBB74" w14:textId="77777777" w:rsidR="007005C4" w:rsidRDefault="007005C4" w:rsidP="0056501B">
      <w:pPr>
        <w:rPr>
          <w:b/>
          <w:sz w:val="24"/>
          <w:szCs w:val="24"/>
        </w:rPr>
      </w:pPr>
    </w:p>
    <w:p w14:paraId="796A43EE" w14:textId="6DA36B84" w:rsidR="0056501B" w:rsidRPr="0056501B" w:rsidRDefault="0056501B" w:rsidP="0056501B">
      <w:pPr>
        <w:rPr>
          <w:sz w:val="24"/>
          <w:szCs w:val="24"/>
        </w:rPr>
      </w:pPr>
      <w:r w:rsidRPr="0056501B">
        <w:rPr>
          <w:b/>
          <w:sz w:val="24"/>
          <w:szCs w:val="24"/>
        </w:rPr>
        <w:t xml:space="preserve">MOTION: </w:t>
      </w:r>
      <w:r w:rsidRPr="0056501B">
        <w:rPr>
          <w:sz w:val="24"/>
          <w:szCs w:val="24"/>
        </w:rPr>
        <w:t xml:space="preserve"> </w:t>
      </w:r>
      <w:sdt>
        <w:sdtPr>
          <w:alias w:val="Boardmembers"/>
          <w:tag w:val="Boardmembers"/>
          <w:id w:val="1116254806"/>
          <w:placeholder>
            <w:docPart w:val="935025E862DB4C7CA65CD0CA41504304"/>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F52843">
            <w:t>Stephanie Miesen</w:t>
          </w:r>
        </w:sdtContent>
      </w:sdt>
      <w:r w:rsidRPr="0056501B">
        <w:rPr>
          <w:sz w:val="24"/>
          <w:szCs w:val="24"/>
        </w:rPr>
        <w:t xml:space="preserve"> moved, seconded by</w:t>
      </w:r>
      <w:r w:rsidRPr="00225611">
        <w:t xml:space="preserve"> </w:t>
      </w:r>
      <w:sdt>
        <w:sdtPr>
          <w:alias w:val="Boardmembers"/>
          <w:tag w:val="Boardmembers"/>
          <w:id w:val="-339478076"/>
          <w:placeholder>
            <w:docPart w:val="12735AB0FBEA4CFBB8458D15C92B4709"/>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F52843">
            <w:t>Chad Landes</w:t>
          </w:r>
        </w:sdtContent>
      </w:sdt>
      <w:r w:rsidRPr="0056501B">
        <w:rPr>
          <w:sz w:val="24"/>
          <w:szCs w:val="24"/>
        </w:rPr>
        <w:t xml:space="preserve"> to deliberate on cases following hearing (§ 19.85 (1) (a), Stats.); to consider licensure or certification of individuals (§ 19.85 (1) (b), Stats.); to consider closing disciplinary investigations with administrative warnings (§ 19.85 (1) (b), Stats.); to consider individual histories or disciplinary data (§ 19.85 (1) (f), Stats.); and to confer with legal counsel (§ 19.85 (1) (g), Stats.). </w:t>
      </w:r>
    </w:p>
    <w:p w14:paraId="7CBD0B53" w14:textId="77777777" w:rsidR="0056501B" w:rsidRPr="0056501B" w:rsidRDefault="0056501B" w:rsidP="0056501B">
      <w:pPr>
        <w:rPr>
          <w:sz w:val="24"/>
          <w:szCs w:val="24"/>
        </w:rPr>
      </w:pPr>
    </w:p>
    <w:p w14:paraId="71C6B951" w14:textId="598A59EB" w:rsidR="0056501B" w:rsidRPr="0056501B" w:rsidRDefault="0056501B" w:rsidP="0056501B">
      <w:pPr>
        <w:rPr>
          <w:sz w:val="24"/>
          <w:szCs w:val="24"/>
        </w:rPr>
      </w:pPr>
      <w:r w:rsidRPr="0056501B">
        <w:rPr>
          <w:sz w:val="24"/>
          <w:szCs w:val="24"/>
        </w:rPr>
        <w:t>Roll Call Vote:</w:t>
      </w:r>
      <w:r w:rsidRPr="0056501B">
        <w:rPr>
          <w:b/>
          <w:sz w:val="24"/>
          <w:szCs w:val="24"/>
        </w:rPr>
        <w:t xml:space="preserve"> </w:t>
      </w:r>
      <w:sdt>
        <w:sdtPr>
          <w:alias w:val="Boardmembers"/>
          <w:tag w:val="Boardmembers"/>
          <w:id w:val="683174866"/>
          <w:placeholder>
            <w:docPart w:val="5880BE23AB11445B816A4AF372C540E4"/>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t>Alan Holter</w:t>
          </w:r>
        </w:sdtContent>
      </w:sdt>
      <w:r>
        <w:t xml:space="preserve"> – yes; </w:t>
      </w:r>
      <w:sdt>
        <w:sdtPr>
          <w:alias w:val="Boardmembers"/>
          <w:tag w:val="Boardmembers"/>
          <w:id w:val="46037867"/>
          <w:placeholder>
            <w:docPart w:val="26A2314D41FE4FE18997AC01594399F8"/>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t>Stephanie Miesen</w:t>
          </w:r>
        </w:sdtContent>
      </w:sdt>
      <w:r>
        <w:t xml:space="preserve"> – yes; Chad Landes - yes; </w:t>
      </w:r>
      <w:sdt>
        <w:sdtPr>
          <w:alias w:val="Boardmembers"/>
          <w:tag w:val="Boardmembers"/>
          <w:id w:val="-457338060"/>
          <w:placeholder>
            <w:docPart w:val="CE414470D17444088275A97C4A146885"/>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t>Karl Solverson</w:t>
          </w:r>
        </w:sdtContent>
      </w:sdt>
      <w:r>
        <w:t xml:space="preserve"> – yes; </w:t>
      </w:r>
      <w:sdt>
        <w:sdtPr>
          <w:alias w:val="Boardmembers"/>
          <w:tag w:val="Boardmembers"/>
          <w:id w:val="-354507472"/>
          <w:placeholder>
            <w:docPart w:val="DD163B188F084C57810243EB1CDB948C"/>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t>Lyn Schuh</w:t>
          </w:r>
        </w:sdtContent>
      </w:sdt>
      <w:r>
        <w:t xml:space="preserve"> – yes; </w:t>
      </w:r>
      <w:sdt>
        <w:sdtPr>
          <w:alias w:val="Boardmembers"/>
          <w:tag w:val="Boardmembers"/>
          <w:id w:val="2060429678"/>
          <w:placeholder>
            <w:docPart w:val="BC2B921772824C0985518A9FEA432847"/>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t>Jessica Pritchard</w:t>
          </w:r>
        </w:sdtContent>
      </w:sdt>
      <w:r>
        <w:t xml:space="preserve"> - yes</w:t>
      </w:r>
    </w:p>
    <w:p w14:paraId="3337294B" w14:textId="77777777" w:rsidR="006638F9" w:rsidRDefault="006638F9" w:rsidP="006638F9">
      <w:pPr>
        <w:ind w:left="720"/>
        <w:rPr>
          <w:sz w:val="24"/>
          <w:szCs w:val="24"/>
        </w:rPr>
      </w:pPr>
    </w:p>
    <w:p w14:paraId="6637EC7F" w14:textId="77777777" w:rsidR="006638F9" w:rsidRDefault="006638F9" w:rsidP="006638F9">
      <w:pPr>
        <w:numPr>
          <w:ilvl w:val="0"/>
          <w:numId w:val="1"/>
        </w:numPr>
        <w:tabs>
          <w:tab w:val="left" w:pos="810"/>
        </w:tabs>
        <w:ind w:hanging="720"/>
        <w:rPr>
          <w:b/>
          <w:sz w:val="24"/>
          <w:szCs w:val="24"/>
        </w:rPr>
      </w:pPr>
      <w:r w:rsidRPr="00EA51BC">
        <w:rPr>
          <w:b/>
          <w:sz w:val="24"/>
          <w:szCs w:val="24"/>
        </w:rPr>
        <w:t>Deliberation on Licenses and Certificates</w:t>
      </w:r>
      <w:r w:rsidRPr="008712A2">
        <w:rPr>
          <w:sz w:val="24"/>
          <w:szCs w:val="24"/>
        </w:rPr>
        <w:t xml:space="preserve"> </w:t>
      </w:r>
      <w:r w:rsidRPr="004F3CF2">
        <w:rPr>
          <w:b/>
          <w:sz w:val="24"/>
          <w:szCs w:val="24"/>
        </w:rPr>
        <w:t>(</w:t>
      </w:r>
      <w:r>
        <w:rPr>
          <w:b/>
          <w:sz w:val="24"/>
          <w:szCs w:val="24"/>
        </w:rPr>
        <w:t>a</w:t>
      </w:r>
      <w:r w:rsidRPr="004F3CF2">
        <w:rPr>
          <w:b/>
          <w:sz w:val="24"/>
          <w:szCs w:val="24"/>
        </w:rPr>
        <w:t xml:space="preserve">ction </w:t>
      </w:r>
      <w:r>
        <w:rPr>
          <w:b/>
          <w:sz w:val="24"/>
          <w:szCs w:val="24"/>
        </w:rPr>
        <w:t>i</w:t>
      </w:r>
      <w:r w:rsidRPr="004F3CF2">
        <w:rPr>
          <w:b/>
          <w:sz w:val="24"/>
          <w:szCs w:val="24"/>
        </w:rPr>
        <w:t>tem</w:t>
      </w:r>
      <w:r>
        <w:rPr>
          <w:b/>
          <w:sz w:val="24"/>
          <w:szCs w:val="24"/>
        </w:rPr>
        <w:t>s</w:t>
      </w:r>
      <w:r w:rsidRPr="004F3CF2">
        <w:rPr>
          <w:b/>
          <w:sz w:val="24"/>
          <w:szCs w:val="24"/>
        </w:rPr>
        <w:t>)</w:t>
      </w:r>
    </w:p>
    <w:p w14:paraId="0A78C491" w14:textId="77777777" w:rsidR="006638F9" w:rsidRPr="00ED369F" w:rsidRDefault="006638F9" w:rsidP="006638F9">
      <w:pPr>
        <w:numPr>
          <w:ilvl w:val="1"/>
          <w:numId w:val="1"/>
        </w:numPr>
        <w:tabs>
          <w:tab w:val="left" w:pos="810"/>
        </w:tabs>
        <w:rPr>
          <w:sz w:val="24"/>
          <w:szCs w:val="24"/>
        </w:rPr>
      </w:pPr>
    </w:p>
    <w:p w14:paraId="5619AEE3" w14:textId="77777777" w:rsidR="006638F9" w:rsidRDefault="006638F9" w:rsidP="006638F9">
      <w:pPr>
        <w:pStyle w:val="ListParagraph"/>
        <w:rPr>
          <w:b/>
          <w:sz w:val="24"/>
          <w:szCs w:val="24"/>
        </w:rPr>
      </w:pPr>
    </w:p>
    <w:p w14:paraId="32572DDB" w14:textId="77777777" w:rsidR="006638F9" w:rsidRPr="00C53EF5" w:rsidRDefault="006638F9" w:rsidP="006638F9">
      <w:pPr>
        <w:numPr>
          <w:ilvl w:val="0"/>
          <w:numId w:val="1"/>
        </w:numPr>
        <w:ind w:hanging="720"/>
        <w:rPr>
          <w:b/>
          <w:sz w:val="24"/>
          <w:szCs w:val="24"/>
        </w:rPr>
      </w:pPr>
      <w:bookmarkStart w:id="0" w:name="OLE_LINK1"/>
      <w:bookmarkStart w:id="1" w:name="OLE_LINK2"/>
      <w:bookmarkStart w:id="2" w:name="OLE_LINK5"/>
      <w:r w:rsidRPr="00EA51BC">
        <w:rPr>
          <w:b/>
          <w:sz w:val="24"/>
          <w:szCs w:val="24"/>
        </w:rPr>
        <w:t xml:space="preserve">Deliberation on </w:t>
      </w:r>
      <w:r>
        <w:rPr>
          <w:b/>
          <w:sz w:val="24"/>
          <w:szCs w:val="24"/>
        </w:rPr>
        <w:t>Compliance Matters (action items)</w:t>
      </w:r>
    </w:p>
    <w:bookmarkEnd w:id="0"/>
    <w:bookmarkEnd w:id="1"/>
    <w:p w14:paraId="5586F9E8" w14:textId="77777777" w:rsidR="006638F9" w:rsidRDefault="006638F9" w:rsidP="006638F9">
      <w:pPr>
        <w:pStyle w:val="ListParagraph"/>
        <w:numPr>
          <w:ilvl w:val="0"/>
          <w:numId w:val="2"/>
        </w:numPr>
        <w:rPr>
          <w:sz w:val="24"/>
          <w:szCs w:val="24"/>
        </w:rPr>
      </w:pPr>
      <w:r>
        <w:rPr>
          <w:sz w:val="24"/>
          <w:szCs w:val="24"/>
        </w:rPr>
        <w:t>Proposed Administrative Warnings</w:t>
      </w:r>
    </w:p>
    <w:p w14:paraId="362E20D5" w14:textId="5A655707" w:rsidR="006638F9" w:rsidRDefault="00E32A69" w:rsidP="00E32A69">
      <w:pPr>
        <w:pStyle w:val="ListParagraph"/>
        <w:numPr>
          <w:ilvl w:val="1"/>
          <w:numId w:val="2"/>
        </w:numPr>
        <w:rPr>
          <w:sz w:val="24"/>
          <w:szCs w:val="24"/>
        </w:rPr>
      </w:pPr>
      <w:r w:rsidRPr="00E32A69">
        <w:rPr>
          <w:sz w:val="24"/>
          <w:szCs w:val="24"/>
        </w:rPr>
        <w:t>24 VET 138 AD</w:t>
      </w:r>
    </w:p>
    <w:p w14:paraId="08F407CC" w14:textId="7CC89562" w:rsidR="00E32A69" w:rsidRDefault="00E32A69" w:rsidP="00E32A69">
      <w:pPr>
        <w:pStyle w:val="ListParagraph"/>
        <w:numPr>
          <w:ilvl w:val="1"/>
          <w:numId w:val="2"/>
        </w:numPr>
        <w:rPr>
          <w:sz w:val="24"/>
          <w:szCs w:val="24"/>
        </w:rPr>
      </w:pPr>
      <w:r w:rsidRPr="00E32A69">
        <w:rPr>
          <w:sz w:val="24"/>
          <w:szCs w:val="24"/>
        </w:rPr>
        <w:t>24 VET 140 AS</w:t>
      </w:r>
    </w:p>
    <w:p w14:paraId="3617DBBF" w14:textId="7A8FCCF3" w:rsidR="00E32A69" w:rsidRDefault="00E32A69" w:rsidP="00E32A69">
      <w:pPr>
        <w:pStyle w:val="ListParagraph"/>
        <w:numPr>
          <w:ilvl w:val="1"/>
          <w:numId w:val="2"/>
        </w:numPr>
        <w:rPr>
          <w:sz w:val="24"/>
          <w:szCs w:val="24"/>
        </w:rPr>
      </w:pPr>
      <w:r w:rsidRPr="00E32A69">
        <w:rPr>
          <w:sz w:val="24"/>
          <w:szCs w:val="24"/>
        </w:rPr>
        <w:t>24 VET 141 KN</w:t>
      </w:r>
    </w:p>
    <w:p w14:paraId="79B68B6C" w14:textId="2A60B66F" w:rsidR="00E32A69" w:rsidRDefault="00E32A69" w:rsidP="00E32A69">
      <w:pPr>
        <w:pStyle w:val="ListParagraph"/>
        <w:numPr>
          <w:ilvl w:val="1"/>
          <w:numId w:val="2"/>
        </w:numPr>
        <w:rPr>
          <w:sz w:val="24"/>
          <w:szCs w:val="24"/>
        </w:rPr>
      </w:pPr>
      <w:r w:rsidRPr="00E32A69">
        <w:rPr>
          <w:sz w:val="24"/>
          <w:szCs w:val="24"/>
        </w:rPr>
        <w:t>24 VET 142 MT</w:t>
      </w:r>
    </w:p>
    <w:p w14:paraId="5B439A29" w14:textId="1FCC10FD" w:rsidR="00E32A69" w:rsidRDefault="00E32A69" w:rsidP="00E32A69">
      <w:pPr>
        <w:pStyle w:val="ListParagraph"/>
        <w:numPr>
          <w:ilvl w:val="1"/>
          <w:numId w:val="2"/>
        </w:numPr>
        <w:rPr>
          <w:sz w:val="24"/>
          <w:szCs w:val="24"/>
        </w:rPr>
      </w:pPr>
      <w:r w:rsidRPr="00E32A69">
        <w:rPr>
          <w:sz w:val="24"/>
          <w:szCs w:val="24"/>
        </w:rPr>
        <w:t>24 VET 143 AL</w:t>
      </w:r>
    </w:p>
    <w:p w14:paraId="72B485F6" w14:textId="5E25367B" w:rsidR="00E32A69" w:rsidRDefault="00E32A69" w:rsidP="00E32A69">
      <w:pPr>
        <w:pStyle w:val="ListParagraph"/>
        <w:numPr>
          <w:ilvl w:val="1"/>
          <w:numId w:val="2"/>
        </w:numPr>
        <w:rPr>
          <w:sz w:val="24"/>
          <w:szCs w:val="24"/>
        </w:rPr>
      </w:pPr>
      <w:r w:rsidRPr="00E32A69">
        <w:rPr>
          <w:sz w:val="24"/>
          <w:szCs w:val="24"/>
        </w:rPr>
        <w:t>25 VET 066 TS</w:t>
      </w:r>
    </w:p>
    <w:p w14:paraId="54A8071E" w14:textId="0B65EE86" w:rsidR="00E32A69" w:rsidRDefault="00E32A69" w:rsidP="00E32A69">
      <w:pPr>
        <w:pStyle w:val="ListParagraph"/>
        <w:numPr>
          <w:ilvl w:val="1"/>
          <w:numId w:val="2"/>
        </w:numPr>
        <w:rPr>
          <w:sz w:val="24"/>
          <w:szCs w:val="24"/>
        </w:rPr>
      </w:pPr>
      <w:r w:rsidRPr="00E32A69">
        <w:rPr>
          <w:sz w:val="24"/>
          <w:szCs w:val="24"/>
        </w:rPr>
        <w:lastRenderedPageBreak/>
        <w:t>25 VET 080 TM</w:t>
      </w:r>
    </w:p>
    <w:p w14:paraId="607C45F2" w14:textId="3B224778" w:rsidR="00E32A69" w:rsidRDefault="00E32A69" w:rsidP="00E32A69">
      <w:pPr>
        <w:pStyle w:val="ListParagraph"/>
        <w:numPr>
          <w:ilvl w:val="1"/>
          <w:numId w:val="2"/>
        </w:numPr>
        <w:rPr>
          <w:sz w:val="24"/>
          <w:szCs w:val="24"/>
        </w:rPr>
      </w:pPr>
      <w:r w:rsidRPr="00E32A69">
        <w:rPr>
          <w:sz w:val="24"/>
          <w:szCs w:val="24"/>
        </w:rPr>
        <w:t>25 VET 070 DW</w:t>
      </w:r>
    </w:p>
    <w:p w14:paraId="44EE775C" w14:textId="35ABAA37" w:rsidR="00E32A69" w:rsidRDefault="00E32A69" w:rsidP="00E32A69">
      <w:pPr>
        <w:pStyle w:val="ListParagraph"/>
        <w:numPr>
          <w:ilvl w:val="1"/>
          <w:numId w:val="2"/>
        </w:numPr>
        <w:rPr>
          <w:sz w:val="24"/>
          <w:szCs w:val="24"/>
        </w:rPr>
      </w:pPr>
      <w:r w:rsidRPr="00E32A69">
        <w:rPr>
          <w:sz w:val="24"/>
          <w:szCs w:val="24"/>
        </w:rPr>
        <w:t>25 VET 085 PM</w:t>
      </w:r>
    </w:p>
    <w:p w14:paraId="22AE6645" w14:textId="77777777" w:rsidR="006638F9" w:rsidRPr="000817CC" w:rsidRDefault="006638F9" w:rsidP="006638F9">
      <w:pPr>
        <w:pStyle w:val="ListParagraph"/>
        <w:ind w:left="2160"/>
        <w:rPr>
          <w:sz w:val="24"/>
          <w:szCs w:val="24"/>
        </w:rPr>
      </w:pPr>
    </w:p>
    <w:p w14:paraId="17962535" w14:textId="77777777" w:rsidR="006638F9" w:rsidRDefault="006638F9" w:rsidP="006638F9">
      <w:pPr>
        <w:pStyle w:val="ListParagraph"/>
        <w:numPr>
          <w:ilvl w:val="0"/>
          <w:numId w:val="2"/>
        </w:numPr>
        <w:rPr>
          <w:sz w:val="24"/>
          <w:szCs w:val="24"/>
        </w:rPr>
      </w:pPr>
      <w:r w:rsidRPr="007474DB">
        <w:rPr>
          <w:sz w:val="24"/>
          <w:szCs w:val="24"/>
        </w:rPr>
        <w:t>Proposed Stipulations, Final Decisions and Orders</w:t>
      </w:r>
    </w:p>
    <w:p w14:paraId="47FD5021" w14:textId="77777777" w:rsidR="00E32A69" w:rsidRDefault="00E32A69" w:rsidP="00E32A69">
      <w:pPr>
        <w:pStyle w:val="ListParagraph"/>
        <w:numPr>
          <w:ilvl w:val="1"/>
          <w:numId w:val="2"/>
        </w:numPr>
        <w:rPr>
          <w:sz w:val="24"/>
          <w:szCs w:val="24"/>
        </w:rPr>
      </w:pPr>
      <w:r w:rsidRPr="00E32A69">
        <w:rPr>
          <w:sz w:val="24"/>
          <w:szCs w:val="24"/>
        </w:rPr>
        <w:t xml:space="preserve">25 TECH 001 LP </w:t>
      </w:r>
    </w:p>
    <w:p w14:paraId="13AB4B1F" w14:textId="77777777" w:rsidR="00E32A69" w:rsidRDefault="00E32A69" w:rsidP="00E32A69">
      <w:pPr>
        <w:pStyle w:val="ListParagraph"/>
        <w:numPr>
          <w:ilvl w:val="1"/>
          <w:numId w:val="2"/>
        </w:numPr>
        <w:rPr>
          <w:sz w:val="24"/>
          <w:szCs w:val="24"/>
        </w:rPr>
      </w:pPr>
      <w:r w:rsidRPr="00E32A69">
        <w:rPr>
          <w:sz w:val="24"/>
          <w:szCs w:val="24"/>
        </w:rPr>
        <w:t>25 VET 065 KS</w:t>
      </w:r>
    </w:p>
    <w:p w14:paraId="729EA1DE" w14:textId="77777777" w:rsidR="000A2037" w:rsidRDefault="000A2037" w:rsidP="000A2037">
      <w:pPr>
        <w:pStyle w:val="ListParagraph"/>
        <w:numPr>
          <w:ilvl w:val="1"/>
          <w:numId w:val="2"/>
        </w:numPr>
        <w:rPr>
          <w:sz w:val="24"/>
          <w:szCs w:val="24"/>
        </w:rPr>
      </w:pPr>
      <w:r w:rsidRPr="000A2037">
        <w:rPr>
          <w:sz w:val="24"/>
          <w:szCs w:val="24"/>
        </w:rPr>
        <w:t>22 VET 073 and 22 VET 076 WA</w:t>
      </w:r>
    </w:p>
    <w:p w14:paraId="589384FD" w14:textId="77777777" w:rsidR="000A2037" w:rsidRDefault="000A2037" w:rsidP="000A2037">
      <w:pPr>
        <w:pStyle w:val="ListParagraph"/>
        <w:numPr>
          <w:ilvl w:val="1"/>
          <w:numId w:val="2"/>
        </w:numPr>
        <w:rPr>
          <w:sz w:val="24"/>
          <w:szCs w:val="24"/>
        </w:rPr>
      </w:pPr>
      <w:r w:rsidRPr="000A2037">
        <w:rPr>
          <w:sz w:val="24"/>
          <w:szCs w:val="24"/>
        </w:rPr>
        <w:t xml:space="preserve">24 VET 167 HS </w:t>
      </w:r>
    </w:p>
    <w:p w14:paraId="44349434" w14:textId="77777777" w:rsidR="000A2037" w:rsidRDefault="000A2037" w:rsidP="000A2037">
      <w:pPr>
        <w:pStyle w:val="ListParagraph"/>
        <w:numPr>
          <w:ilvl w:val="1"/>
          <w:numId w:val="2"/>
        </w:numPr>
        <w:rPr>
          <w:sz w:val="24"/>
          <w:szCs w:val="24"/>
        </w:rPr>
      </w:pPr>
      <w:r w:rsidRPr="000A2037">
        <w:rPr>
          <w:sz w:val="24"/>
          <w:szCs w:val="24"/>
        </w:rPr>
        <w:t xml:space="preserve">25 VET 048 EG </w:t>
      </w:r>
    </w:p>
    <w:p w14:paraId="177CF4ED" w14:textId="2C53C5D5" w:rsidR="000A2037" w:rsidRDefault="003E02B4" w:rsidP="000A2037">
      <w:pPr>
        <w:pStyle w:val="ListParagraph"/>
        <w:numPr>
          <w:ilvl w:val="1"/>
          <w:numId w:val="2"/>
        </w:numPr>
        <w:rPr>
          <w:sz w:val="24"/>
          <w:szCs w:val="24"/>
        </w:rPr>
      </w:pPr>
      <w:r>
        <w:rPr>
          <w:sz w:val="24"/>
          <w:szCs w:val="24"/>
        </w:rPr>
        <w:t>24</w:t>
      </w:r>
      <w:r w:rsidR="000A2037" w:rsidRPr="000A2037">
        <w:rPr>
          <w:sz w:val="24"/>
          <w:szCs w:val="24"/>
        </w:rPr>
        <w:t xml:space="preserve"> TECH 027 GH </w:t>
      </w:r>
    </w:p>
    <w:p w14:paraId="53080973" w14:textId="77777777" w:rsidR="000A2037" w:rsidRDefault="000A2037" w:rsidP="000A2037">
      <w:pPr>
        <w:pStyle w:val="ListParagraph"/>
        <w:numPr>
          <w:ilvl w:val="1"/>
          <w:numId w:val="2"/>
        </w:numPr>
        <w:rPr>
          <w:sz w:val="24"/>
          <w:szCs w:val="24"/>
        </w:rPr>
      </w:pPr>
      <w:r w:rsidRPr="000A2037">
        <w:rPr>
          <w:sz w:val="24"/>
          <w:szCs w:val="24"/>
        </w:rPr>
        <w:t xml:space="preserve">25 VET 059 JN </w:t>
      </w:r>
    </w:p>
    <w:p w14:paraId="1930901A" w14:textId="77777777" w:rsidR="000A2037" w:rsidRDefault="000A2037" w:rsidP="000A2037">
      <w:pPr>
        <w:pStyle w:val="ListParagraph"/>
        <w:numPr>
          <w:ilvl w:val="1"/>
          <w:numId w:val="2"/>
        </w:numPr>
        <w:rPr>
          <w:sz w:val="24"/>
          <w:szCs w:val="24"/>
        </w:rPr>
      </w:pPr>
      <w:r w:rsidRPr="000A2037">
        <w:rPr>
          <w:sz w:val="24"/>
          <w:szCs w:val="24"/>
        </w:rPr>
        <w:t>25 VET 049 BB</w:t>
      </w:r>
    </w:p>
    <w:p w14:paraId="057BB562" w14:textId="77777777" w:rsidR="000A2037" w:rsidRDefault="000A2037" w:rsidP="000A2037">
      <w:pPr>
        <w:pStyle w:val="ListParagraph"/>
        <w:numPr>
          <w:ilvl w:val="1"/>
          <w:numId w:val="2"/>
        </w:numPr>
        <w:rPr>
          <w:sz w:val="24"/>
          <w:szCs w:val="24"/>
        </w:rPr>
      </w:pPr>
      <w:r w:rsidRPr="000A2037">
        <w:rPr>
          <w:sz w:val="24"/>
          <w:szCs w:val="24"/>
        </w:rPr>
        <w:t>25 VET 069 AD</w:t>
      </w:r>
    </w:p>
    <w:p w14:paraId="761E284F" w14:textId="1C6AC559" w:rsidR="006638F9" w:rsidRDefault="000A2037" w:rsidP="000A2037">
      <w:pPr>
        <w:pStyle w:val="ListParagraph"/>
        <w:numPr>
          <w:ilvl w:val="1"/>
          <w:numId w:val="2"/>
        </w:numPr>
        <w:rPr>
          <w:sz w:val="24"/>
          <w:szCs w:val="24"/>
        </w:rPr>
      </w:pPr>
      <w:r w:rsidRPr="000A2037">
        <w:rPr>
          <w:sz w:val="24"/>
          <w:szCs w:val="24"/>
        </w:rPr>
        <w:t>25 VET 072 EH</w:t>
      </w:r>
      <w:r w:rsidR="006638F9" w:rsidRPr="002B43AD">
        <w:rPr>
          <w:sz w:val="24"/>
          <w:szCs w:val="24"/>
        </w:rPr>
        <w:t xml:space="preserve"> </w:t>
      </w:r>
    </w:p>
    <w:p w14:paraId="7DFD5887" w14:textId="77777777" w:rsidR="006638F9" w:rsidRDefault="006638F9" w:rsidP="006638F9">
      <w:pPr>
        <w:pStyle w:val="ListParagraph"/>
        <w:ind w:left="1440"/>
        <w:rPr>
          <w:sz w:val="24"/>
          <w:szCs w:val="24"/>
        </w:rPr>
      </w:pPr>
    </w:p>
    <w:p w14:paraId="7B3A40BB" w14:textId="77777777" w:rsidR="006638F9" w:rsidRDefault="006638F9" w:rsidP="006638F9">
      <w:pPr>
        <w:pStyle w:val="ListParagraph"/>
        <w:numPr>
          <w:ilvl w:val="0"/>
          <w:numId w:val="2"/>
        </w:numPr>
        <w:rPr>
          <w:sz w:val="24"/>
          <w:szCs w:val="24"/>
        </w:rPr>
      </w:pPr>
      <w:r>
        <w:rPr>
          <w:sz w:val="24"/>
          <w:szCs w:val="24"/>
        </w:rPr>
        <w:t>Orders Granting Full Licensures</w:t>
      </w:r>
    </w:p>
    <w:p w14:paraId="04D2325C" w14:textId="54B6AE6B" w:rsidR="006638F9" w:rsidRDefault="000A2037" w:rsidP="000A2037">
      <w:pPr>
        <w:pStyle w:val="ListParagraph"/>
        <w:numPr>
          <w:ilvl w:val="1"/>
          <w:numId w:val="2"/>
        </w:numPr>
        <w:rPr>
          <w:sz w:val="24"/>
          <w:szCs w:val="24"/>
        </w:rPr>
      </w:pPr>
      <w:r w:rsidRPr="000A2037">
        <w:rPr>
          <w:sz w:val="24"/>
          <w:szCs w:val="24"/>
        </w:rPr>
        <w:t>23 VET 120 SR</w:t>
      </w:r>
    </w:p>
    <w:p w14:paraId="0EE2A09B" w14:textId="77777777" w:rsidR="006638F9" w:rsidRDefault="006638F9" w:rsidP="006638F9">
      <w:pPr>
        <w:pStyle w:val="ListParagraph"/>
        <w:ind w:left="1440"/>
        <w:rPr>
          <w:sz w:val="24"/>
          <w:szCs w:val="24"/>
        </w:rPr>
      </w:pPr>
    </w:p>
    <w:p w14:paraId="08BE86C1" w14:textId="285B8047" w:rsidR="007E23A0" w:rsidRDefault="007E23A0" w:rsidP="006638F9">
      <w:pPr>
        <w:pStyle w:val="ListParagraph"/>
        <w:numPr>
          <w:ilvl w:val="0"/>
          <w:numId w:val="2"/>
        </w:numPr>
        <w:rPr>
          <w:sz w:val="24"/>
          <w:szCs w:val="24"/>
        </w:rPr>
      </w:pPr>
      <w:r>
        <w:rPr>
          <w:sz w:val="24"/>
          <w:szCs w:val="24"/>
        </w:rPr>
        <w:t>Investigations Recommended for Closure</w:t>
      </w:r>
    </w:p>
    <w:p w14:paraId="5954EFEB" w14:textId="08DF7400" w:rsidR="007E23A0" w:rsidRDefault="000A2037" w:rsidP="000A2037">
      <w:pPr>
        <w:pStyle w:val="ListParagraph"/>
        <w:numPr>
          <w:ilvl w:val="1"/>
          <w:numId w:val="2"/>
        </w:numPr>
        <w:rPr>
          <w:sz w:val="24"/>
          <w:szCs w:val="24"/>
        </w:rPr>
      </w:pPr>
      <w:r w:rsidRPr="000A2037">
        <w:rPr>
          <w:sz w:val="24"/>
          <w:szCs w:val="24"/>
        </w:rPr>
        <w:t>25 VET 087</w:t>
      </w:r>
      <w:r>
        <w:rPr>
          <w:sz w:val="24"/>
          <w:szCs w:val="24"/>
        </w:rPr>
        <w:t xml:space="preserve"> DT</w:t>
      </w:r>
    </w:p>
    <w:p w14:paraId="7F71D79F" w14:textId="2378FE30" w:rsidR="000A2037" w:rsidRDefault="000A2037" w:rsidP="000A2037">
      <w:pPr>
        <w:pStyle w:val="ListParagraph"/>
        <w:numPr>
          <w:ilvl w:val="1"/>
          <w:numId w:val="2"/>
        </w:numPr>
        <w:rPr>
          <w:sz w:val="24"/>
          <w:szCs w:val="24"/>
        </w:rPr>
      </w:pPr>
      <w:r w:rsidRPr="000A2037">
        <w:rPr>
          <w:sz w:val="24"/>
          <w:szCs w:val="24"/>
        </w:rPr>
        <w:t>23 TECH 006 AD</w:t>
      </w:r>
    </w:p>
    <w:p w14:paraId="73BC4E80" w14:textId="078B7C9F" w:rsidR="000A2037" w:rsidRDefault="000A2037" w:rsidP="000A2037">
      <w:pPr>
        <w:pStyle w:val="ListParagraph"/>
        <w:numPr>
          <w:ilvl w:val="1"/>
          <w:numId w:val="2"/>
        </w:numPr>
        <w:rPr>
          <w:sz w:val="24"/>
          <w:szCs w:val="24"/>
        </w:rPr>
      </w:pPr>
      <w:r w:rsidRPr="000A2037">
        <w:rPr>
          <w:sz w:val="24"/>
          <w:szCs w:val="24"/>
        </w:rPr>
        <w:t>23 TECH 007 AD</w:t>
      </w:r>
    </w:p>
    <w:p w14:paraId="0D38A094" w14:textId="77777777" w:rsidR="00637903" w:rsidRDefault="00637903" w:rsidP="00637903">
      <w:pPr>
        <w:pStyle w:val="ListParagraph"/>
        <w:ind w:left="2160"/>
        <w:rPr>
          <w:sz w:val="24"/>
          <w:szCs w:val="24"/>
        </w:rPr>
      </w:pPr>
    </w:p>
    <w:p w14:paraId="27382217" w14:textId="200B6FEB" w:rsidR="006638F9" w:rsidRDefault="006638F9" w:rsidP="006638F9">
      <w:pPr>
        <w:pStyle w:val="ListParagraph"/>
        <w:numPr>
          <w:ilvl w:val="0"/>
          <w:numId w:val="2"/>
        </w:numPr>
        <w:rPr>
          <w:sz w:val="24"/>
          <w:szCs w:val="24"/>
        </w:rPr>
      </w:pPr>
      <w:r>
        <w:rPr>
          <w:sz w:val="24"/>
          <w:szCs w:val="24"/>
        </w:rPr>
        <w:t>Suspension Orders</w:t>
      </w:r>
    </w:p>
    <w:p w14:paraId="29A3AF5E" w14:textId="77777777" w:rsidR="00637903" w:rsidRDefault="00637903" w:rsidP="00637903">
      <w:pPr>
        <w:pStyle w:val="ListParagraph"/>
        <w:numPr>
          <w:ilvl w:val="1"/>
          <w:numId w:val="2"/>
        </w:numPr>
        <w:rPr>
          <w:sz w:val="24"/>
          <w:szCs w:val="24"/>
        </w:rPr>
      </w:pPr>
      <w:r>
        <w:rPr>
          <w:sz w:val="24"/>
          <w:szCs w:val="24"/>
        </w:rPr>
        <w:t>24 VET 094 PG</w:t>
      </w:r>
    </w:p>
    <w:p w14:paraId="71D150A7" w14:textId="77777777" w:rsidR="00637903" w:rsidRDefault="00637903" w:rsidP="00637903">
      <w:pPr>
        <w:pStyle w:val="ListParagraph"/>
        <w:ind w:left="2160"/>
        <w:rPr>
          <w:sz w:val="24"/>
          <w:szCs w:val="24"/>
        </w:rPr>
      </w:pPr>
    </w:p>
    <w:bookmarkEnd w:id="2"/>
    <w:p w14:paraId="2F80A6A5" w14:textId="77777777" w:rsidR="006638F9" w:rsidRPr="00C53EF5" w:rsidRDefault="006638F9" w:rsidP="006638F9">
      <w:pPr>
        <w:rPr>
          <w:sz w:val="24"/>
          <w:szCs w:val="24"/>
        </w:rPr>
      </w:pPr>
    </w:p>
    <w:p w14:paraId="7585DD0F" w14:textId="77777777" w:rsidR="006638F9" w:rsidRDefault="006638F9" w:rsidP="006638F9">
      <w:pPr>
        <w:pStyle w:val="ListParagraph"/>
        <w:ind w:left="1440"/>
        <w:rPr>
          <w:sz w:val="24"/>
          <w:szCs w:val="24"/>
        </w:rPr>
      </w:pPr>
    </w:p>
    <w:p w14:paraId="2B7E6F7A" w14:textId="77777777" w:rsidR="006638F9" w:rsidRDefault="006638F9" w:rsidP="006638F9">
      <w:pPr>
        <w:numPr>
          <w:ilvl w:val="0"/>
          <w:numId w:val="1"/>
        </w:numPr>
        <w:ind w:hanging="720"/>
        <w:rPr>
          <w:b/>
          <w:sz w:val="24"/>
          <w:szCs w:val="24"/>
        </w:rPr>
      </w:pPr>
      <w:r w:rsidRPr="00EA51BC">
        <w:rPr>
          <w:b/>
          <w:sz w:val="24"/>
          <w:szCs w:val="24"/>
        </w:rPr>
        <w:t xml:space="preserve">Review of Veterinary Examining Board </w:t>
      </w:r>
      <w:r>
        <w:rPr>
          <w:b/>
          <w:sz w:val="24"/>
          <w:szCs w:val="24"/>
        </w:rPr>
        <w:t>Cases</w:t>
      </w:r>
    </w:p>
    <w:p w14:paraId="2C876BDF" w14:textId="77777777" w:rsidR="006638F9" w:rsidRDefault="006638F9" w:rsidP="006638F9">
      <w:pPr>
        <w:numPr>
          <w:ilvl w:val="1"/>
          <w:numId w:val="1"/>
        </w:numPr>
        <w:rPr>
          <w:sz w:val="24"/>
          <w:szCs w:val="24"/>
        </w:rPr>
      </w:pPr>
      <w:r>
        <w:rPr>
          <w:sz w:val="24"/>
          <w:szCs w:val="24"/>
        </w:rPr>
        <w:t>Licenses Returned to Full Status (Informational)</w:t>
      </w:r>
    </w:p>
    <w:p w14:paraId="6242079A" w14:textId="77777777" w:rsidR="006638F9" w:rsidRDefault="006638F9" w:rsidP="006638F9">
      <w:pPr>
        <w:numPr>
          <w:ilvl w:val="1"/>
          <w:numId w:val="1"/>
        </w:numPr>
        <w:rPr>
          <w:sz w:val="24"/>
          <w:szCs w:val="24"/>
        </w:rPr>
      </w:pPr>
      <w:r>
        <w:rPr>
          <w:sz w:val="24"/>
          <w:szCs w:val="24"/>
        </w:rPr>
        <w:t>Pending Case Status Report (informational)</w:t>
      </w:r>
    </w:p>
    <w:p w14:paraId="1A2A84A0" w14:textId="77777777" w:rsidR="006638F9" w:rsidRPr="00EA51BC" w:rsidRDefault="006638F9" w:rsidP="006638F9">
      <w:pPr>
        <w:tabs>
          <w:tab w:val="num" w:pos="810"/>
        </w:tabs>
        <w:ind w:left="720"/>
        <w:rPr>
          <w:b/>
          <w:sz w:val="24"/>
          <w:szCs w:val="24"/>
        </w:rPr>
      </w:pPr>
    </w:p>
    <w:p w14:paraId="6C2EB441" w14:textId="44BC2424" w:rsidR="006638F9" w:rsidRDefault="006638F9" w:rsidP="006638F9">
      <w:pPr>
        <w:numPr>
          <w:ilvl w:val="0"/>
          <w:numId w:val="1"/>
        </w:numPr>
        <w:ind w:hanging="720"/>
        <w:rPr>
          <w:b/>
          <w:sz w:val="24"/>
          <w:szCs w:val="24"/>
        </w:rPr>
      </w:pPr>
      <w:r w:rsidRPr="00EA51BC">
        <w:rPr>
          <w:b/>
          <w:sz w:val="24"/>
          <w:szCs w:val="24"/>
        </w:rPr>
        <w:t>RECONVENE TO OPEN SESSION IMMEDIATELY FOLLOWING CLOSED SESSION</w:t>
      </w:r>
    </w:p>
    <w:p w14:paraId="4F85DC44" w14:textId="77777777" w:rsidR="00DB1A44" w:rsidRDefault="00DB1A44" w:rsidP="00DB1A44">
      <w:pPr>
        <w:rPr>
          <w:b/>
          <w:sz w:val="24"/>
          <w:szCs w:val="24"/>
        </w:rPr>
      </w:pPr>
    </w:p>
    <w:p w14:paraId="62FE6429" w14:textId="6AE1C19A" w:rsidR="00DB1A44" w:rsidRPr="00DB1A44" w:rsidRDefault="00DB1A44" w:rsidP="00DB1A44">
      <w:pPr>
        <w:rPr>
          <w:b/>
          <w:sz w:val="24"/>
          <w:szCs w:val="24"/>
        </w:rPr>
      </w:pPr>
      <w:r w:rsidRPr="00DB1A44">
        <w:rPr>
          <w:b/>
          <w:sz w:val="24"/>
          <w:szCs w:val="24"/>
        </w:rPr>
        <w:t xml:space="preserve">MOTION:  </w:t>
      </w:r>
      <w:sdt>
        <w:sdtPr>
          <w:alias w:val="Boardmembers"/>
          <w:tag w:val="Boardmembers"/>
          <w:id w:val="-415330076"/>
          <w:placeholder>
            <w:docPart w:val="711F3708136F4D4487E94318C0529751"/>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346988">
            <w:t>Chad Landes</w:t>
          </w:r>
        </w:sdtContent>
      </w:sdt>
      <w:r w:rsidRPr="00DB1A44">
        <w:rPr>
          <w:sz w:val="24"/>
          <w:szCs w:val="24"/>
        </w:rPr>
        <w:t xml:space="preserve"> moved, seconded by</w:t>
      </w:r>
      <w:r w:rsidRPr="00225611">
        <w:t xml:space="preserve"> </w:t>
      </w:r>
      <w:sdt>
        <w:sdtPr>
          <w:alias w:val="Boardmembers"/>
          <w:tag w:val="Boardmembers"/>
          <w:id w:val="-740403257"/>
          <w:placeholder>
            <w:docPart w:val="FAD00A0288C848BFB87A1402E34D4B7C"/>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346988">
            <w:t>Stephanie Miesen</w:t>
          </w:r>
        </w:sdtContent>
      </w:sdt>
      <w:r>
        <w:t xml:space="preserve"> </w:t>
      </w:r>
      <w:r w:rsidRPr="00DB1A44">
        <w:rPr>
          <w:sz w:val="24"/>
          <w:szCs w:val="24"/>
        </w:rPr>
        <w:t>to reconvene to Open Session. Motion carried unanimously</w:t>
      </w:r>
    </w:p>
    <w:p w14:paraId="56C6226A" w14:textId="77777777" w:rsidR="006638F9" w:rsidRPr="00EA51BC" w:rsidRDefault="006638F9" w:rsidP="006638F9">
      <w:pPr>
        <w:tabs>
          <w:tab w:val="num" w:pos="810"/>
        </w:tabs>
        <w:ind w:left="720"/>
        <w:rPr>
          <w:b/>
          <w:sz w:val="24"/>
          <w:szCs w:val="24"/>
        </w:rPr>
      </w:pPr>
    </w:p>
    <w:p w14:paraId="0A231FA4" w14:textId="77777777" w:rsidR="006638F9" w:rsidRPr="00EA51BC" w:rsidRDefault="006638F9" w:rsidP="006638F9">
      <w:pPr>
        <w:numPr>
          <w:ilvl w:val="0"/>
          <w:numId w:val="1"/>
        </w:numPr>
        <w:tabs>
          <w:tab w:val="num" w:pos="900"/>
        </w:tabs>
        <w:ind w:hanging="720"/>
        <w:rPr>
          <w:b/>
          <w:sz w:val="24"/>
          <w:szCs w:val="24"/>
        </w:rPr>
      </w:pPr>
      <w:r w:rsidRPr="00EA51BC">
        <w:rPr>
          <w:b/>
          <w:sz w:val="24"/>
          <w:szCs w:val="24"/>
        </w:rPr>
        <w:t xml:space="preserve">Open Session Items Noticed Above </w:t>
      </w:r>
      <w:proofErr w:type="gramStart"/>
      <w:r w:rsidRPr="00EA51BC">
        <w:rPr>
          <w:b/>
          <w:sz w:val="24"/>
          <w:szCs w:val="24"/>
        </w:rPr>
        <w:t>not</w:t>
      </w:r>
      <w:proofErr w:type="gramEnd"/>
      <w:r w:rsidRPr="00EA51BC">
        <w:rPr>
          <w:b/>
          <w:sz w:val="24"/>
          <w:szCs w:val="24"/>
        </w:rPr>
        <w:t xml:space="preserve"> Completed in the Initial Open Session</w:t>
      </w:r>
    </w:p>
    <w:p w14:paraId="322586F8" w14:textId="77777777" w:rsidR="00DB1A44" w:rsidRDefault="00DB1A44" w:rsidP="00DB1A44">
      <w:pPr>
        <w:tabs>
          <w:tab w:val="num" w:pos="990"/>
        </w:tabs>
        <w:rPr>
          <w:b/>
          <w:sz w:val="24"/>
          <w:szCs w:val="24"/>
        </w:rPr>
      </w:pPr>
    </w:p>
    <w:p w14:paraId="04F274D0" w14:textId="20588509" w:rsidR="004F3E8D" w:rsidRPr="004F3E8D" w:rsidRDefault="00DB1A44" w:rsidP="004F3E8D">
      <w:pPr>
        <w:rPr>
          <w:sz w:val="24"/>
          <w:szCs w:val="24"/>
        </w:rPr>
      </w:pPr>
      <w:r w:rsidRPr="004F3E8D">
        <w:rPr>
          <w:b/>
          <w:sz w:val="24"/>
          <w:szCs w:val="24"/>
        </w:rPr>
        <w:t xml:space="preserve">MOTION:  </w:t>
      </w:r>
      <w:sdt>
        <w:sdtPr>
          <w:alias w:val="Boardmembers"/>
          <w:tag w:val="Boardmembers"/>
          <w:id w:val="-1264462138"/>
          <w:placeholder>
            <w:docPart w:val="CE848938D542479E98A412B6968F23C0"/>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4F30E5">
            <w:t>Stephanie Miesen</w:t>
          </w:r>
        </w:sdtContent>
      </w:sdt>
      <w:r w:rsidRPr="004F3E8D">
        <w:rPr>
          <w:sz w:val="24"/>
          <w:szCs w:val="24"/>
        </w:rPr>
        <w:t xml:space="preserve"> moved, seconded by</w:t>
      </w:r>
      <w:r w:rsidRPr="00225611">
        <w:t xml:space="preserve"> </w:t>
      </w:r>
      <w:sdt>
        <w:sdtPr>
          <w:alias w:val="Boardmembers"/>
          <w:tag w:val="Boardmembers"/>
          <w:id w:val="-588004562"/>
          <w:placeholder>
            <w:docPart w:val="E5F2F4E905674DFB963DA7B016E2FBF0"/>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4F30E5">
            <w:t>Karl Solverson</w:t>
          </w:r>
        </w:sdtContent>
      </w:sdt>
      <w:r>
        <w:t xml:space="preserve"> </w:t>
      </w:r>
      <w:r w:rsidRPr="004F3E8D">
        <w:rPr>
          <w:sz w:val="24"/>
          <w:szCs w:val="24"/>
        </w:rPr>
        <w:t xml:space="preserve">to issue warning notices in the cases </w:t>
      </w:r>
      <w:proofErr w:type="gramStart"/>
      <w:r w:rsidRPr="004F3E8D">
        <w:rPr>
          <w:sz w:val="24"/>
          <w:szCs w:val="24"/>
        </w:rPr>
        <w:t>of:</w:t>
      </w:r>
      <w:proofErr w:type="gramEnd"/>
      <w:r w:rsidRPr="004F3E8D">
        <w:rPr>
          <w:sz w:val="24"/>
          <w:szCs w:val="24"/>
        </w:rPr>
        <w:t xml:space="preserve"> </w:t>
      </w:r>
      <w:r w:rsidR="004F3E8D" w:rsidRPr="004F3E8D">
        <w:rPr>
          <w:sz w:val="24"/>
          <w:szCs w:val="24"/>
        </w:rPr>
        <w:t>24 VET 138 AD, 24 VET 140 AS, 24 VET 141 KN, 24 VET 142 MT, 24 VET 143 AL, 25 VET 066 TS, 25 VET 080 TM, 25 VET 070 DW, 25 VET 085 PM</w:t>
      </w:r>
    </w:p>
    <w:p w14:paraId="117A4591" w14:textId="64F5ABB0" w:rsidR="00DB1A44" w:rsidRPr="00DB1A44" w:rsidRDefault="00DB1A44" w:rsidP="00DB1A44">
      <w:pPr>
        <w:tabs>
          <w:tab w:val="num" w:pos="990"/>
        </w:tabs>
        <w:rPr>
          <w:sz w:val="24"/>
          <w:szCs w:val="24"/>
        </w:rPr>
      </w:pPr>
      <w:r w:rsidRPr="00DB1A44">
        <w:rPr>
          <w:sz w:val="24"/>
          <w:szCs w:val="24"/>
        </w:rPr>
        <w:t>Motion carried unanimously</w:t>
      </w:r>
    </w:p>
    <w:p w14:paraId="1ACB9362" w14:textId="77777777" w:rsidR="00DB1A44" w:rsidRPr="00DB1A44" w:rsidRDefault="00DB1A44" w:rsidP="00DB1A44">
      <w:pPr>
        <w:pStyle w:val="ListParagraph"/>
        <w:tabs>
          <w:tab w:val="num" w:pos="990"/>
        </w:tabs>
        <w:rPr>
          <w:b/>
          <w:sz w:val="24"/>
          <w:szCs w:val="24"/>
        </w:rPr>
      </w:pPr>
    </w:p>
    <w:p w14:paraId="1B186353" w14:textId="29783E7E" w:rsidR="004F3E8D" w:rsidRDefault="00DB1A44" w:rsidP="004F3E8D">
      <w:pPr>
        <w:rPr>
          <w:sz w:val="24"/>
          <w:szCs w:val="24"/>
        </w:rPr>
      </w:pPr>
      <w:r w:rsidRPr="004F3E8D">
        <w:rPr>
          <w:b/>
          <w:sz w:val="24"/>
          <w:szCs w:val="24"/>
        </w:rPr>
        <w:lastRenderedPageBreak/>
        <w:t xml:space="preserve">MOTION:  </w:t>
      </w:r>
      <w:sdt>
        <w:sdtPr>
          <w:alias w:val="Boardmembers"/>
          <w:tag w:val="Boardmembers"/>
          <w:id w:val="607012665"/>
          <w:placeholder>
            <w:docPart w:val="63063F37793140209A786EBDACF4A79B"/>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2D7DEC">
            <w:t>Chad Landes</w:t>
          </w:r>
        </w:sdtContent>
      </w:sdt>
      <w:r w:rsidRPr="004F3E8D">
        <w:rPr>
          <w:sz w:val="24"/>
          <w:szCs w:val="24"/>
        </w:rPr>
        <w:t xml:space="preserve"> moved, seconded by</w:t>
      </w:r>
      <w:r w:rsidRPr="00225611">
        <w:t xml:space="preserve"> </w:t>
      </w:r>
      <w:sdt>
        <w:sdtPr>
          <w:alias w:val="Boardmembers"/>
          <w:tag w:val="Boardmembers"/>
          <w:id w:val="-1526392173"/>
          <w:placeholder>
            <w:docPart w:val="86D716A4E611491BBB0ED4823D1718C8"/>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2D7DEC">
            <w:t>Stephanie Miesen</w:t>
          </w:r>
        </w:sdtContent>
      </w:sdt>
      <w:r>
        <w:t xml:space="preserve"> </w:t>
      </w:r>
      <w:r w:rsidRPr="004F3E8D">
        <w:rPr>
          <w:sz w:val="24"/>
          <w:szCs w:val="24"/>
        </w:rPr>
        <w:t xml:space="preserve">to accept stipulations and final decision orders in the cases of: </w:t>
      </w:r>
      <w:r w:rsidR="004F3E8D">
        <w:rPr>
          <w:sz w:val="24"/>
          <w:szCs w:val="24"/>
        </w:rPr>
        <w:t xml:space="preserve">25 TECH 001 LP, </w:t>
      </w:r>
      <w:r w:rsidR="004F3E8D" w:rsidRPr="00E32A69">
        <w:rPr>
          <w:sz w:val="24"/>
          <w:szCs w:val="24"/>
        </w:rPr>
        <w:t>25 VET 065 KS</w:t>
      </w:r>
      <w:r w:rsidR="004F3E8D">
        <w:rPr>
          <w:sz w:val="24"/>
          <w:szCs w:val="24"/>
        </w:rPr>
        <w:t xml:space="preserve">, </w:t>
      </w:r>
      <w:r w:rsidR="004F3E8D" w:rsidRPr="000A2037">
        <w:rPr>
          <w:sz w:val="24"/>
          <w:szCs w:val="24"/>
        </w:rPr>
        <w:t>22 VET 073 and 22 VET 076 WA</w:t>
      </w:r>
      <w:r w:rsidR="004F3E8D">
        <w:rPr>
          <w:sz w:val="24"/>
          <w:szCs w:val="24"/>
        </w:rPr>
        <w:t xml:space="preserve">, </w:t>
      </w:r>
      <w:r w:rsidR="004F3E8D" w:rsidRPr="000A2037">
        <w:rPr>
          <w:sz w:val="24"/>
          <w:szCs w:val="24"/>
        </w:rPr>
        <w:t>24 VET 167 HS</w:t>
      </w:r>
      <w:r w:rsidR="004F3E8D">
        <w:rPr>
          <w:sz w:val="24"/>
          <w:szCs w:val="24"/>
        </w:rPr>
        <w:t xml:space="preserve">, 25 VET 048 EG, 24 TECH 027 GH, 25 VET 059 JN, </w:t>
      </w:r>
      <w:r w:rsidR="004F3E8D" w:rsidRPr="000A2037">
        <w:rPr>
          <w:sz w:val="24"/>
          <w:szCs w:val="24"/>
        </w:rPr>
        <w:t>25 VET 049 BB</w:t>
      </w:r>
      <w:r w:rsidR="004F3E8D">
        <w:rPr>
          <w:sz w:val="24"/>
          <w:szCs w:val="24"/>
        </w:rPr>
        <w:t xml:space="preserve">, </w:t>
      </w:r>
      <w:r w:rsidR="004F3E8D" w:rsidRPr="000A2037">
        <w:rPr>
          <w:sz w:val="24"/>
          <w:szCs w:val="24"/>
        </w:rPr>
        <w:t>25 VET 069 AD</w:t>
      </w:r>
      <w:r w:rsidR="004F3E8D">
        <w:rPr>
          <w:sz w:val="24"/>
          <w:szCs w:val="24"/>
        </w:rPr>
        <w:t xml:space="preserve">, </w:t>
      </w:r>
      <w:r w:rsidR="004F3E8D" w:rsidRPr="000A2037">
        <w:rPr>
          <w:sz w:val="24"/>
          <w:szCs w:val="24"/>
        </w:rPr>
        <w:t>25 VET 072 EH</w:t>
      </w:r>
      <w:r w:rsidR="004F3E8D" w:rsidRPr="002B43AD">
        <w:rPr>
          <w:sz w:val="24"/>
          <w:szCs w:val="24"/>
        </w:rPr>
        <w:t xml:space="preserve"> </w:t>
      </w:r>
    </w:p>
    <w:p w14:paraId="0BD7DBFA" w14:textId="1BD9BDA7" w:rsidR="00DB1A44" w:rsidRPr="00DB1A44" w:rsidRDefault="00DB1A44" w:rsidP="00DB1A44">
      <w:pPr>
        <w:tabs>
          <w:tab w:val="num" w:pos="990"/>
        </w:tabs>
        <w:rPr>
          <w:sz w:val="24"/>
          <w:szCs w:val="24"/>
        </w:rPr>
      </w:pPr>
      <w:r w:rsidRPr="00DB1A44">
        <w:rPr>
          <w:sz w:val="24"/>
          <w:szCs w:val="24"/>
        </w:rPr>
        <w:t>Motion carried unanimously</w:t>
      </w:r>
    </w:p>
    <w:p w14:paraId="731EC61B" w14:textId="77777777" w:rsidR="00DB1A44" w:rsidRPr="00DB1A44" w:rsidRDefault="00DB1A44" w:rsidP="00DB1A44">
      <w:pPr>
        <w:pStyle w:val="ListParagraph"/>
        <w:tabs>
          <w:tab w:val="num" w:pos="990"/>
        </w:tabs>
        <w:rPr>
          <w:b/>
          <w:sz w:val="24"/>
          <w:szCs w:val="24"/>
        </w:rPr>
      </w:pPr>
    </w:p>
    <w:p w14:paraId="1EA399CE" w14:textId="6ADA5160" w:rsidR="004F3E8D" w:rsidRPr="004F3E8D" w:rsidRDefault="004F3E8D" w:rsidP="004F3E8D">
      <w:pPr>
        <w:rPr>
          <w:sz w:val="24"/>
          <w:szCs w:val="24"/>
        </w:rPr>
      </w:pPr>
      <w:r w:rsidRPr="004F3E8D">
        <w:rPr>
          <w:b/>
          <w:sz w:val="24"/>
          <w:szCs w:val="24"/>
        </w:rPr>
        <w:t xml:space="preserve">MOTION:  </w:t>
      </w:r>
      <w:sdt>
        <w:sdtPr>
          <w:alias w:val="Boardmembers"/>
          <w:tag w:val="Boardmembers"/>
          <w:id w:val="-809635272"/>
          <w:placeholder>
            <w:docPart w:val="97153E47BA0649C8B64EBDC013511B4A"/>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A41D07">
            <w:t>Karl Solverson</w:t>
          </w:r>
        </w:sdtContent>
      </w:sdt>
      <w:r w:rsidRPr="004F3E8D">
        <w:rPr>
          <w:sz w:val="24"/>
          <w:szCs w:val="24"/>
        </w:rPr>
        <w:t xml:space="preserve"> moved, seconded by</w:t>
      </w:r>
      <w:r w:rsidRPr="00225611">
        <w:t xml:space="preserve"> </w:t>
      </w:r>
      <w:sdt>
        <w:sdtPr>
          <w:alias w:val="Boardmembers"/>
          <w:tag w:val="Boardmembers"/>
          <w:id w:val="-1134093312"/>
          <w:placeholder>
            <w:docPart w:val="3AB2BF380C4347F2BE7EC5C02578A1B4"/>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654BC4">
            <w:t>Chad Landes</w:t>
          </w:r>
        </w:sdtContent>
      </w:sdt>
      <w:r w:rsidRPr="004F3E8D">
        <w:rPr>
          <w:sz w:val="24"/>
          <w:szCs w:val="24"/>
        </w:rPr>
        <w:t xml:space="preserve"> to grant full licensure in case: 23 VET 120 SR</w:t>
      </w:r>
    </w:p>
    <w:p w14:paraId="50425920" w14:textId="77777777" w:rsidR="004F3E8D" w:rsidRPr="00DB1A44" w:rsidRDefault="004F3E8D" w:rsidP="004F3E8D">
      <w:pPr>
        <w:tabs>
          <w:tab w:val="num" w:pos="990"/>
        </w:tabs>
        <w:rPr>
          <w:sz w:val="24"/>
          <w:szCs w:val="24"/>
        </w:rPr>
      </w:pPr>
      <w:r w:rsidRPr="00DB1A44">
        <w:rPr>
          <w:sz w:val="24"/>
          <w:szCs w:val="24"/>
        </w:rPr>
        <w:t>Motion carried unanimously</w:t>
      </w:r>
    </w:p>
    <w:p w14:paraId="3B79F105" w14:textId="77777777" w:rsidR="004F3E8D" w:rsidRDefault="004F3E8D" w:rsidP="00DB1A44">
      <w:pPr>
        <w:tabs>
          <w:tab w:val="num" w:pos="990"/>
        </w:tabs>
        <w:rPr>
          <w:b/>
          <w:sz w:val="24"/>
          <w:szCs w:val="24"/>
        </w:rPr>
      </w:pPr>
    </w:p>
    <w:p w14:paraId="797982A0" w14:textId="40C0A302" w:rsidR="007005C4" w:rsidRDefault="00DB1A44" w:rsidP="007005C4">
      <w:pPr>
        <w:rPr>
          <w:sz w:val="24"/>
          <w:szCs w:val="24"/>
        </w:rPr>
      </w:pPr>
      <w:r w:rsidRPr="007005C4">
        <w:rPr>
          <w:b/>
          <w:sz w:val="24"/>
          <w:szCs w:val="24"/>
        </w:rPr>
        <w:t xml:space="preserve">MOTION:  </w:t>
      </w:r>
      <w:sdt>
        <w:sdtPr>
          <w:alias w:val="Boardmembers"/>
          <w:tag w:val="Boardmembers"/>
          <w:id w:val="-1979221520"/>
          <w:placeholder>
            <w:docPart w:val="0532A66CC1374CD6AE5E9AE4E5116F33"/>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6A0A50">
            <w:t>Chad Landes</w:t>
          </w:r>
        </w:sdtContent>
      </w:sdt>
      <w:r w:rsidRPr="007005C4">
        <w:rPr>
          <w:sz w:val="24"/>
          <w:szCs w:val="24"/>
        </w:rPr>
        <w:t xml:space="preserve"> moved, seconded by</w:t>
      </w:r>
      <w:r w:rsidRPr="00225611">
        <w:t xml:space="preserve"> </w:t>
      </w:r>
      <w:sdt>
        <w:sdtPr>
          <w:alias w:val="Boardmembers"/>
          <w:tag w:val="Boardmembers"/>
          <w:id w:val="1154492848"/>
          <w:placeholder>
            <w:docPart w:val="376216FE279641CA82E0F91C5EDDB265"/>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6A0A50">
            <w:t>Stephanie Miesen</w:t>
          </w:r>
        </w:sdtContent>
      </w:sdt>
      <w:r w:rsidRPr="007005C4">
        <w:rPr>
          <w:sz w:val="24"/>
          <w:szCs w:val="24"/>
        </w:rPr>
        <w:t xml:space="preserve"> to close cases: </w:t>
      </w:r>
      <w:r w:rsidR="007005C4" w:rsidRPr="007005C4">
        <w:rPr>
          <w:sz w:val="24"/>
          <w:szCs w:val="24"/>
        </w:rPr>
        <w:t>25 VET 087 DT</w:t>
      </w:r>
      <w:r w:rsidR="007005C4">
        <w:rPr>
          <w:sz w:val="24"/>
          <w:szCs w:val="24"/>
        </w:rPr>
        <w:t xml:space="preserve">, </w:t>
      </w:r>
      <w:r w:rsidR="007005C4" w:rsidRPr="000A2037">
        <w:rPr>
          <w:sz w:val="24"/>
          <w:szCs w:val="24"/>
        </w:rPr>
        <w:t>23 TECH 006 AD</w:t>
      </w:r>
      <w:r w:rsidR="007005C4">
        <w:rPr>
          <w:sz w:val="24"/>
          <w:szCs w:val="24"/>
        </w:rPr>
        <w:t xml:space="preserve">, </w:t>
      </w:r>
      <w:r w:rsidR="007005C4" w:rsidRPr="000A2037">
        <w:rPr>
          <w:sz w:val="24"/>
          <w:szCs w:val="24"/>
        </w:rPr>
        <w:t>23 TECH 007 AD</w:t>
      </w:r>
    </w:p>
    <w:p w14:paraId="4C7DE0EC" w14:textId="06F3A064" w:rsidR="00DB1A44" w:rsidRDefault="00DB1A44" w:rsidP="00DB1A44">
      <w:pPr>
        <w:tabs>
          <w:tab w:val="num" w:pos="990"/>
        </w:tabs>
        <w:rPr>
          <w:sz w:val="24"/>
          <w:szCs w:val="24"/>
        </w:rPr>
      </w:pPr>
      <w:r w:rsidRPr="00DB1A44">
        <w:rPr>
          <w:sz w:val="24"/>
          <w:szCs w:val="24"/>
        </w:rPr>
        <w:t>Motion carried unanimously</w:t>
      </w:r>
    </w:p>
    <w:p w14:paraId="4B5CC22B" w14:textId="4091BB0C" w:rsidR="00DB1A44" w:rsidRDefault="00DB1A44" w:rsidP="00DB1A44">
      <w:pPr>
        <w:tabs>
          <w:tab w:val="num" w:pos="990"/>
        </w:tabs>
        <w:rPr>
          <w:sz w:val="24"/>
          <w:szCs w:val="24"/>
        </w:rPr>
      </w:pPr>
    </w:p>
    <w:p w14:paraId="05CDA63A" w14:textId="613A581E" w:rsidR="007005C4" w:rsidRPr="007005C4" w:rsidRDefault="00DB1A44" w:rsidP="007005C4">
      <w:pPr>
        <w:rPr>
          <w:sz w:val="24"/>
          <w:szCs w:val="24"/>
        </w:rPr>
      </w:pPr>
      <w:r w:rsidRPr="007005C4">
        <w:rPr>
          <w:b/>
          <w:sz w:val="24"/>
          <w:szCs w:val="24"/>
        </w:rPr>
        <w:t xml:space="preserve">MOTION:  </w:t>
      </w:r>
      <w:sdt>
        <w:sdtPr>
          <w:alias w:val="Boardmembers"/>
          <w:tag w:val="Boardmembers"/>
          <w:id w:val="-2035335389"/>
          <w:placeholder>
            <w:docPart w:val="6F5C640C5D6245B3B2270B4EDEDA2C4A"/>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C14E3F">
            <w:t>Stephanie Miesen</w:t>
          </w:r>
        </w:sdtContent>
      </w:sdt>
      <w:r w:rsidRPr="007005C4">
        <w:rPr>
          <w:sz w:val="24"/>
          <w:szCs w:val="24"/>
        </w:rPr>
        <w:t xml:space="preserve"> moved, seconded by</w:t>
      </w:r>
      <w:r w:rsidRPr="00225611">
        <w:t xml:space="preserve"> </w:t>
      </w:r>
      <w:sdt>
        <w:sdtPr>
          <w:alias w:val="Boardmembers"/>
          <w:tag w:val="Boardmembers"/>
          <w:id w:val="1747690508"/>
          <w:placeholder>
            <w:docPart w:val="2DB9BE036975447FA5B8E6FC4316241F"/>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C14E3F">
            <w:t>Chad Landes</w:t>
          </w:r>
        </w:sdtContent>
      </w:sdt>
      <w:r w:rsidRPr="007005C4">
        <w:rPr>
          <w:sz w:val="24"/>
          <w:szCs w:val="24"/>
        </w:rPr>
        <w:t xml:space="preserve"> to </w:t>
      </w:r>
      <w:r w:rsidR="00185100">
        <w:rPr>
          <w:sz w:val="24"/>
          <w:szCs w:val="24"/>
        </w:rPr>
        <w:t>lift</w:t>
      </w:r>
      <w:r w:rsidR="00185100" w:rsidRPr="007005C4">
        <w:rPr>
          <w:sz w:val="24"/>
          <w:szCs w:val="24"/>
        </w:rPr>
        <w:t xml:space="preserve"> </w:t>
      </w:r>
      <w:r w:rsidRPr="007005C4">
        <w:rPr>
          <w:sz w:val="24"/>
          <w:szCs w:val="24"/>
        </w:rPr>
        <w:t xml:space="preserve">the suspension in case: </w:t>
      </w:r>
      <w:r w:rsidR="007005C4" w:rsidRPr="007005C4">
        <w:rPr>
          <w:sz w:val="24"/>
          <w:szCs w:val="24"/>
        </w:rPr>
        <w:t>24 VET 094 PG</w:t>
      </w:r>
    </w:p>
    <w:p w14:paraId="7683A7F5" w14:textId="77777777" w:rsidR="00DB1A44" w:rsidRPr="00DB1A44" w:rsidRDefault="00DB1A44" w:rsidP="00DB1A44">
      <w:pPr>
        <w:tabs>
          <w:tab w:val="num" w:pos="990"/>
        </w:tabs>
        <w:rPr>
          <w:sz w:val="24"/>
          <w:szCs w:val="24"/>
        </w:rPr>
      </w:pPr>
      <w:r w:rsidRPr="00DB1A44">
        <w:rPr>
          <w:sz w:val="24"/>
          <w:szCs w:val="24"/>
        </w:rPr>
        <w:t>Motion carried unanimously</w:t>
      </w:r>
    </w:p>
    <w:p w14:paraId="008195F9" w14:textId="77777777" w:rsidR="006638F9" w:rsidRPr="00EA51BC" w:rsidRDefault="006638F9" w:rsidP="006638F9">
      <w:pPr>
        <w:tabs>
          <w:tab w:val="num" w:pos="810"/>
          <w:tab w:val="num" w:pos="900"/>
        </w:tabs>
        <w:ind w:left="720"/>
        <w:rPr>
          <w:b/>
          <w:sz w:val="24"/>
          <w:szCs w:val="24"/>
        </w:rPr>
      </w:pPr>
    </w:p>
    <w:p w14:paraId="06631833" w14:textId="77777777" w:rsidR="006638F9" w:rsidRPr="00EA51BC" w:rsidRDefault="006638F9" w:rsidP="006638F9">
      <w:pPr>
        <w:numPr>
          <w:ilvl w:val="0"/>
          <w:numId w:val="1"/>
        </w:numPr>
        <w:tabs>
          <w:tab w:val="num" w:pos="990"/>
        </w:tabs>
        <w:ind w:hanging="720"/>
        <w:rPr>
          <w:b/>
          <w:sz w:val="24"/>
          <w:szCs w:val="24"/>
        </w:rPr>
      </w:pPr>
      <w:r w:rsidRPr="00EA51BC">
        <w:rPr>
          <w:b/>
          <w:sz w:val="24"/>
          <w:szCs w:val="24"/>
        </w:rPr>
        <w:t>Vote on Items Considered or Deliberated Upon in Closed Session, if Voting is Appropriate</w:t>
      </w:r>
    </w:p>
    <w:p w14:paraId="22A40C7C" w14:textId="77777777" w:rsidR="006638F9" w:rsidRPr="00EA51BC" w:rsidRDefault="006638F9" w:rsidP="006638F9">
      <w:pPr>
        <w:tabs>
          <w:tab w:val="num" w:pos="810"/>
        </w:tabs>
        <w:ind w:left="720"/>
        <w:rPr>
          <w:b/>
          <w:sz w:val="24"/>
          <w:szCs w:val="24"/>
        </w:rPr>
      </w:pPr>
    </w:p>
    <w:p w14:paraId="0A7FB99D" w14:textId="5C10C873" w:rsidR="006638F9" w:rsidRDefault="006638F9" w:rsidP="006638F9">
      <w:pPr>
        <w:numPr>
          <w:ilvl w:val="0"/>
          <w:numId w:val="1"/>
        </w:numPr>
        <w:ind w:hanging="720"/>
        <w:rPr>
          <w:b/>
          <w:sz w:val="24"/>
          <w:szCs w:val="24"/>
        </w:rPr>
      </w:pPr>
      <w:r w:rsidRPr="00EA51BC">
        <w:rPr>
          <w:b/>
          <w:sz w:val="24"/>
          <w:szCs w:val="24"/>
        </w:rPr>
        <w:t>Ratification of Licenses and Certificates</w:t>
      </w:r>
    </w:p>
    <w:p w14:paraId="0AE6BCF2" w14:textId="77777777" w:rsidR="00DB1A44" w:rsidRDefault="00DB1A44" w:rsidP="00DB1A44">
      <w:pPr>
        <w:ind w:left="720"/>
        <w:rPr>
          <w:b/>
          <w:sz w:val="24"/>
          <w:szCs w:val="24"/>
        </w:rPr>
      </w:pPr>
    </w:p>
    <w:p w14:paraId="610077F0" w14:textId="74181C71" w:rsidR="006638F9" w:rsidRDefault="006638F9" w:rsidP="006638F9">
      <w:pPr>
        <w:ind w:left="720"/>
        <w:rPr>
          <w:i/>
          <w:sz w:val="24"/>
          <w:szCs w:val="24"/>
        </w:rPr>
      </w:pPr>
      <w:r>
        <w:rPr>
          <w:i/>
          <w:sz w:val="24"/>
          <w:szCs w:val="24"/>
        </w:rPr>
        <w:t xml:space="preserve">To delegate ratification of examination results to DATCP staff and to ratify all licenses and certificates as issued. </w:t>
      </w:r>
    </w:p>
    <w:p w14:paraId="5C080DFD" w14:textId="3C0D9554" w:rsidR="00DB1A44" w:rsidRDefault="00DB1A44" w:rsidP="006638F9">
      <w:pPr>
        <w:ind w:left="720"/>
        <w:rPr>
          <w:i/>
          <w:sz w:val="24"/>
          <w:szCs w:val="24"/>
        </w:rPr>
      </w:pPr>
    </w:p>
    <w:p w14:paraId="0EFCEBC4" w14:textId="0774CFBD" w:rsidR="00DB1A44" w:rsidRPr="00EA51BC" w:rsidRDefault="00DB1A44" w:rsidP="00DB1A44">
      <w:pPr>
        <w:rPr>
          <w:b/>
          <w:sz w:val="24"/>
          <w:szCs w:val="24"/>
        </w:rPr>
      </w:pPr>
      <w:r>
        <w:rPr>
          <w:b/>
          <w:sz w:val="24"/>
          <w:szCs w:val="24"/>
        </w:rPr>
        <w:t xml:space="preserve">MOTION:  </w:t>
      </w:r>
      <w:sdt>
        <w:sdtPr>
          <w:alias w:val="Boardmembers"/>
          <w:tag w:val="Boardmembers"/>
          <w:id w:val="-1710022000"/>
          <w:placeholder>
            <w:docPart w:val="3FB6B52574D446D780FB63A81D5D2A14"/>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D86D5D">
            <w:t>Chad Landes</w:t>
          </w:r>
        </w:sdtContent>
      </w:sdt>
      <w:r w:rsidRPr="009C0B44">
        <w:rPr>
          <w:sz w:val="24"/>
          <w:szCs w:val="24"/>
        </w:rPr>
        <w:t xml:space="preserve"> moved, seconded by</w:t>
      </w:r>
      <w:r w:rsidRPr="00225611">
        <w:t xml:space="preserve"> </w:t>
      </w:r>
      <w:sdt>
        <w:sdtPr>
          <w:alias w:val="Boardmembers"/>
          <w:tag w:val="Boardmembers"/>
          <w:id w:val="1217403800"/>
          <w:placeholder>
            <w:docPart w:val="4840F5ABB1984016885FC35A6A395DD0"/>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D86D5D">
            <w:t>Stephanie Miesen</w:t>
          </w:r>
        </w:sdtContent>
      </w:sdt>
      <w:r w:rsidRPr="00DD7AF8">
        <w:rPr>
          <w:sz w:val="24"/>
          <w:szCs w:val="24"/>
        </w:rPr>
        <w:t xml:space="preserve"> </w:t>
      </w:r>
      <w:r w:rsidRPr="005E4D32">
        <w:rPr>
          <w:sz w:val="24"/>
          <w:szCs w:val="24"/>
        </w:rPr>
        <w:t xml:space="preserve">to </w:t>
      </w:r>
      <w:r w:rsidRPr="00815273">
        <w:rPr>
          <w:sz w:val="24"/>
          <w:szCs w:val="24"/>
        </w:rPr>
        <w:t>delegate ratification of examination results to DATCP staff and to ratify all licenses and certificates as issued. Motion</w:t>
      </w:r>
      <w:r w:rsidRPr="005E4D32">
        <w:rPr>
          <w:sz w:val="24"/>
          <w:szCs w:val="24"/>
        </w:rPr>
        <w:t xml:space="preserve"> carried unanimously</w:t>
      </w:r>
    </w:p>
    <w:p w14:paraId="70267900" w14:textId="77777777" w:rsidR="00DB1A44" w:rsidRPr="00CB544B" w:rsidRDefault="00DB1A44" w:rsidP="006638F9">
      <w:pPr>
        <w:ind w:left="720"/>
        <w:rPr>
          <w:i/>
          <w:sz w:val="24"/>
          <w:szCs w:val="24"/>
        </w:rPr>
      </w:pPr>
    </w:p>
    <w:p w14:paraId="092E5A78" w14:textId="423CC59B" w:rsidR="006638F9" w:rsidRDefault="006638F9" w:rsidP="006638F9">
      <w:pPr>
        <w:numPr>
          <w:ilvl w:val="0"/>
          <w:numId w:val="1"/>
        </w:numPr>
        <w:tabs>
          <w:tab w:val="num" w:pos="810"/>
        </w:tabs>
        <w:ind w:hanging="720"/>
        <w:rPr>
          <w:b/>
          <w:sz w:val="24"/>
          <w:szCs w:val="24"/>
        </w:rPr>
      </w:pPr>
      <w:r w:rsidRPr="00EA51BC">
        <w:rPr>
          <w:b/>
          <w:sz w:val="24"/>
          <w:szCs w:val="24"/>
        </w:rPr>
        <w:t>ADJOURNMENT</w:t>
      </w:r>
    </w:p>
    <w:p w14:paraId="5BFFC5BC" w14:textId="77777777" w:rsidR="00DB1A44" w:rsidRDefault="00DB1A44" w:rsidP="00DB1A44">
      <w:pPr>
        <w:rPr>
          <w:b/>
          <w:sz w:val="24"/>
          <w:szCs w:val="24"/>
        </w:rPr>
      </w:pPr>
    </w:p>
    <w:p w14:paraId="2AF763DE" w14:textId="141B7B1B" w:rsidR="00DB1A44" w:rsidRPr="00DB1A44" w:rsidRDefault="00DB1A44" w:rsidP="00DB1A44">
      <w:pPr>
        <w:rPr>
          <w:sz w:val="24"/>
          <w:szCs w:val="24"/>
        </w:rPr>
      </w:pPr>
      <w:r w:rsidRPr="00DB1A44">
        <w:rPr>
          <w:b/>
          <w:sz w:val="24"/>
          <w:szCs w:val="24"/>
        </w:rPr>
        <w:t xml:space="preserve">MOTION:  </w:t>
      </w:r>
      <w:sdt>
        <w:sdtPr>
          <w:alias w:val="Boardmembers"/>
          <w:tag w:val="Boardmembers"/>
          <w:id w:val="-461509217"/>
          <w:placeholder>
            <w:docPart w:val="2C4FA0743E7145B0B566AD0D579281F7"/>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A65556">
            <w:t>Chad Landes</w:t>
          </w:r>
        </w:sdtContent>
      </w:sdt>
      <w:r w:rsidRPr="00DB1A44">
        <w:rPr>
          <w:sz w:val="24"/>
          <w:szCs w:val="24"/>
        </w:rPr>
        <w:t xml:space="preserve"> moved, seconded by</w:t>
      </w:r>
      <w:r w:rsidRPr="00225611">
        <w:t xml:space="preserve"> </w:t>
      </w:r>
      <w:sdt>
        <w:sdtPr>
          <w:alias w:val="Boardmembers"/>
          <w:tag w:val="Boardmembers"/>
          <w:id w:val="1482505356"/>
          <w:placeholder>
            <w:docPart w:val="BFCA0DC70A7F485E822B2FDFFC858508"/>
          </w:placeholder>
          <w:comboBox>
            <w:listItem w:displayText="Tony Centracchio" w:value="Tony Centracchio"/>
            <w:listItem w:displayText="Alan Holter" w:value="Alan Holter"/>
            <w:listItem w:displayText="Karl Solverson" w:value="Karl Solverson"/>
            <w:listItem w:displayText="Lyn Schuh" w:value="Lyn Schuh"/>
            <w:listItem w:displayText="Stephanie Miesen" w:value="Stephanie Miesen"/>
            <w:listItem w:displayText="Jessica Pritchard" w:value="Jessica Pritchard"/>
            <w:listItem w:displayText="Chad Landes" w:value="Chad Landes"/>
          </w:comboBox>
        </w:sdtPr>
        <w:sdtEndPr/>
        <w:sdtContent>
          <w:r w:rsidR="00A65556">
            <w:t>Stephanie Miesen</w:t>
          </w:r>
        </w:sdtContent>
      </w:sdt>
      <w:r w:rsidRPr="00DB1A44">
        <w:rPr>
          <w:sz w:val="24"/>
          <w:szCs w:val="24"/>
        </w:rPr>
        <w:t xml:space="preserve"> to adjourn. Motion carried unanimously</w:t>
      </w:r>
    </w:p>
    <w:p w14:paraId="30759C3C" w14:textId="77777777" w:rsidR="00DB1A44" w:rsidRPr="00EA51BC" w:rsidRDefault="00DB1A44" w:rsidP="00DB1A44">
      <w:pPr>
        <w:tabs>
          <w:tab w:val="num" w:pos="810"/>
        </w:tabs>
        <w:ind w:left="720"/>
        <w:rPr>
          <w:b/>
          <w:sz w:val="24"/>
          <w:szCs w:val="24"/>
        </w:rPr>
      </w:pPr>
    </w:p>
    <w:p w14:paraId="52516FE8" w14:textId="77777777" w:rsidR="006638F9" w:rsidRPr="00EA51BC" w:rsidRDefault="006638F9" w:rsidP="006638F9">
      <w:pPr>
        <w:rPr>
          <w:sz w:val="24"/>
          <w:szCs w:val="24"/>
        </w:rPr>
      </w:pPr>
    </w:p>
    <w:p w14:paraId="39BAF4EF" w14:textId="73871134" w:rsidR="006A6647" w:rsidRDefault="006638F9" w:rsidP="007005C4">
      <w:pPr>
        <w:ind w:left="360"/>
        <w:rPr>
          <w:sz w:val="24"/>
        </w:rPr>
      </w:pPr>
      <w:bookmarkStart w:id="3" w:name="OLE_LINK3"/>
      <w:bookmarkStart w:id="4" w:name="OLE_LINK4"/>
      <w:r w:rsidRPr="00EA51BC">
        <w:rPr>
          <w:i/>
          <w:sz w:val="24"/>
          <w:szCs w:val="24"/>
        </w:rPr>
        <w:t>The Board may break for lunch sometime during the meeting and reconvene shortly thereafter.</w:t>
      </w:r>
      <w:bookmarkEnd w:id="3"/>
      <w:bookmarkEnd w:id="4"/>
      <w:r w:rsidRPr="00EA51BC">
        <w:rPr>
          <w:i/>
          <w:sz w:val="24"/>
          <w:szCs w:val="24"/>
        </w:rPr>
        <w:t xml:space="preserve"> </w:t>
      </w:r>
    </w:p>
    <w:sectPr w:rsidR="006A6647" w:rsidSect="00A31EB0">
      <w:headerReference w:type="first" r:id="rId7"/>
      <w:footerReference w:type="first" r:id="rId8"/>
      <w:pgSz w:w="12240" w:h="15840" w:code="1"/>
      <w:pgMar w:top="2340" w:right="720" w:bottom="1080" w:left="720" w:header="720" w:footer="720" w:gutter="0"/>
      <w:cols w:space="720"/>
      <w:titlePg/>
      <w:docGrid w:linePitch="27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F80EE54" w14:textId="77777777" w:rsidR="0088505A" w:rsidRDefault="0088505A">
      <w:r>
        <w:separator/>
      </w:r>
    </w:p>
  </w:endnote>
  <w:endnote w:type="continuationSeparator" w:id="0">
    <w:p w14:paraId="3414CED5" w14:textId="77777777" w:rsidR="0088505A" w:rsidRDefault="0088505A">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limbach Black">
    <w:panose1 w:val="00000000000000000000"/>
    <w:charset w:val="00"/>
    <w:family w:val="roman"/>
    <w:notTrueType/>
    <w:pitch w:val="variable"/>
    <w:sig w:usb0="00000003" w:usb1="00000000" w:usb2="00000000" w:usb3="00000000" w:csb0="00000001" w:csb1="00000000"/>
  </w:font>
  <w:font w:name="Slimbach">
    <w:panose1 w:val="00000000000000000000"/>
    <w:charset w:val="00"/>
    <w:family w:val="roman"/>
    <w:notTrueType/>
    <w:pitch w:val="variable"/>
    <w:sig w:usb0="00000003" w:usb1="00000000" w:usb2="00000000" w:usb3="00000000" w:csb0="00000001" w:csb1="00000000"/>
  </w:font>
  <w:font w:name="Univers">
    <w:charset w:val="00"/>
    <w:family w:val="swiss"/>
    <w:pitch w:val="variable"/>
    <w:sig w:usb0="80000287" w:usb1="00000000" w:usb2="00000000" w:usb3="00000000" w:csb0="0000000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5E0C45" w14:textId="77777777" w:rsidR="00DF140E" w:rsidRDefault="00AC2627">
    <w:pPr>
      <w:pStyle w:val="Footer"/>
    </w:pPr>
    <w:r>
      <w:rPr>
        <w:noProof/>
      </w:rPr>
      <w:drawing>
        <wp:anchor distT="0" distB="0" distL="114300" distR="114300" simplePos="0" relativeHeight="251657216" behindDoc="1" locked="0" layoutInCell="1" allowOverlap="1" wp14:anchorId="4F3882FD" wp14:editId="460613B4">
          <wp:simplePos x="0" y="0"/>
          <wp:positionH relativeFrom="page">
            <wp:posOffset>1317625</wp:posOffset>
          </wp:positionH>
          <wp:positionV relativeFrom="page">
            <wp:posOffset>9583494</wp:posOffset>
          </wp:positionV>
          <wp:extent cx="5129784" cy="146130"/>
          <wp:effectExtent l="0" t="0" r="0" b="6350"/>
          <wp:wrapNone/>
          <wp:docPr id="46"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6" descr="POSOB2_Bottom"/>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5129784" cy="146130"/>
                  </a:xfrm>
                  <a:prstGeom prst="rect">
                    <a:avLst/>
                  </a:prstGeom>
                  <a:noFill/>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9B25B31" w14:textId="77777777" w:rsidR="0088505A" w:rsidRDefault="0088505A">
      <w:r>
        <w:separator/>
      </w:r>
    </w:p>
  </w:footnote>
  <w:footnote w:type="continuationSeparator" w:id="0">
    <w:p w14:paraId="729A46FC" w14:textId="77777777" w:rsidR="0088505A" w:rsidRDefault="0088505A">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5AD8E9" w14:textId="77777777" w:rsidR="00F25C1B" w:rsidRDefault="00826D84" w:rsidP="00CD28BA">
    <w:pPr>
      <w:pStyle w:val="Header"/>
      <w:jc w:val="center"/>
    </w:pPr>
    <w:r>
      <w:rPr>
        <w:noProof/>
      </w:rPr>
      <w:drawing>
        <wp:inline distT="0" distB="0" distL="0" distR="0" wp14:anchorId="3F4B9E9F" wp14:editId="37105F20">
          <wp:extent cx="6845300" cy="962945"/>
          <wp:effectExtent l="0" t="0" r="0" b="889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pic:cNvPicPr/>
                </pic:nvPicPr>
                <pic:blipFill>
                  <a:blip r:embed="rId1">
                    <a:extLst>
                      <a:ext uri="{28A0092B-C50C-407E-A947-70E740481C1C}">
                        <a14:useLocalDpi xmlns:a14="http://schemas.microsoft.com/office/drawing/2010/main" val="0"/>
                      </a:ext>
                    </a:extLst>
                  </a:blip>
                  <a:stretch>
                    <a:fillRect/>
                  </a:stretch>
                </pic:blipFill>
                <pic:spPr>
                  <a:xfrm>
                    <a:off x="0" y="0"/>
                    <a:ext cx="6901433" cy="970841"/>
                  </a:xfrm>
                  <a:prstGeom prst="rect">
                    <a:avLst/>
                  </a:prstGeom>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1"/>
    <w:multiLevelType w:val="multilevel"/>
    <w:tmpl w:val="E264A86A"/>
    <w:lvl w:ilvl="0">
      <w:start w:val="1"/>
      <w:numFmt w:val="upperRoman"/>
      <w:lvlText w:val="%1."/>
      <w:lvlJc w:val="left"/>
      <w:pPr>
        <w:tabs>
          <w:tab w:val="num" w:pos="720"/>
        </w:tabs>
        <w:ind w:left="720" w:hanging="360"/>
      </w:pPr>
      <w:rPr>
        <w:b/>
      </w:rPr>
    </w:lvl>
    <w:lvl w:ilvl="1">
      <w:start w:val="1"/>
      <w:numFmt w:val="upperLetter"/>
      <w:lvlText w:val="%2."/>
      <w:lvlJc w:val="left"/>
      <w:pPr>
        <w:tabs>
          <w:tab w:val="num" w:pos="1440"/>
        </w:tabs>
        <w:ind w:left="1440" w:hanging="360"/>
      </w:pPr>
      <w:rPr>
        <w:b w:val="0"/>
      </w:rPr>
    </w:lvl>
    <w:lvl w:ilvl="2">
      <w:start w:val="1"/>
      <w:numFmt w:val="decimal"/>
      <w:lvlText w:val="%3."/>
      <w:lvlJc w:val="right"/>
      <w:pPr>
        <w:tabs>
          <w:tab w:val="num" w:pos="2160"/>
        </w:tabs>
        <w:ind w:left="2160" w:hanging="180"/>
      </w:pPr>
    </w:lvl>
    <w:lvl w:ilvl="3">
      <w:start w:val="1"/>
      <w:numFmt w:val="lowerLetter"/>
      <w:lvlText w:val="%4."/>
      <w:lvlJc w:val="left"/>
      <w:pPr>
        <w:tabs>
          <w:tab w:val="num" w:pos="2880"/>
        </w:tabs>
        <w:ind w:left="2880" w:hanging="360"/>
      </w:pPr>
    </w:lvl>
    <w:lvl w:ilvl="4">
      <w:start w:val="1"/>
      <w:numFmt w:val="decimal"/>
      <w:lvlText w:val="%5."/>
      <w:lvlJc w:val="left"/>
      <w:pPr>
        <w:tabs>
          <w:tab w:val="num" w:pos="3600"/>
        </w:tabs>
        <w:ind w:left="3600" w:hanging="360"/>
      </w:pPr>
    </w:lvl>
    <w:lvl w:ilvl="5">
      <w:start w:val="1"/>
      <w:numFmt w:val="decimal"/>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decimal"/>
      <w:lvlText w:val="%8."/>
      <w:lvlJc w:val="left"/>
      <w:pPr>
        <w:tabs>
          <w:tab w:val="num" w:pos="5760"/>
        </w:tabs>
        <w:ind w:left="5760" w:hanging="360"/>
      </w:pPr>
    </w:lvl>
    <w:lvl w:ilvl="8">
      <w:start w:val="1"/>
      <w:numFmt w:val="decimal"/>
      <w:lvlText w:val="%9."/>
      <w:lvlJc w:val="right"/>
      <w:pPr>
        <w:tabs>
          <w:tab w:val="num" w:pos="6480"/>
        </w:tabs>
        <w:ind w:left="6480" w:hanging="180"/>
      </w:pPr>
    </w:lvl>
  </w:abstractNum>
  <w:abstractNum w:abstractNumId="1" w15:restartNumberingAfterBreak="0">
    <w:nsid w:val="11A6520E"/>
    <w:multiLevelType w:val="hybridMultilevel"/>
    <w:tmpl w:val="2FB8F54C"/>
    <w:lvl w:ilvl="0" w:tplc="0409000F">
      <w:start w:val="1"/>
      <w:numFmt w:val="decimal"/>
      <w:lvlText w:val="%1."/>
      <w:lvlJc w:val="left"/>
      <w:pPr>
        <w:ind w:left="2160" w:hanging="360"/>
      </w:p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2" w15:restartNumberingAfterBreak="0">
    <w:nsid w:val="14CB54D8"/>
    <w:multiLevelType w:val="hybridMultilevel"/>
    <w:tmpl w:val="45043BC0"/>
    <w:lvl w:ilvl="0" w:tplc="0409000F">
      <w:start w:val="1"/>
      <w:numFmt w:val="decimal"/>
      <w:lvlText w:val="%1."/>
      <w:lvlJc w:val="left"/>
      <w:pPr>
        <w:ind w:left="2160" w:hanging="360"/>
      </w:p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3" w15:restartNumberingAfterBreak="0">
    <w:nsid w:val="15DA05A2"/>
    <w:multiLevelType w:val="hybridMultilevel"/>
    <w:tmpl w:val="7788FE58"/>
    <w:lvl w:ilvl="0" w:tplc="0409000F">
      <w:start w:val="1"/>
      <w:numFmt w:val="decimal"/>
      <w:lvlText w:val="%1."/>
      <w:lvlJc w:val="left"/>
      <w:pPr>
        <w:ind w:left="2160" w:hanging="360"/>
      </w:p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4" w15:restartNumberingAfterBreak="0">
    <w:nsid w:val="39EB2706"/>
    <w:multiLevelType w:val="hybridMultilevel"/>
    <w:tmpl w:val="80C80744"/>
    <w:lvl w:ilvl="0" w:tplc="04090001">
      <w:start w:val="1"/>
      <w:numFmt w:val="bullet"/>
      <w:lvlText w:val=""/>
      <w:lvlJc w:val="left"/>
      <w:pPr>
        <w:ind w:left="2160" w:hanging="360"/>
      </w:pPr>
      <w:rPr>
        <w:rFonts w:ascii="Symbol" w:hAnsi="Symbol" w:hint="default"/>
      </w:rPr>
    </w:lvl>
    <w:lvl w:ilvl="1" w:tplc="04090003" w:tentative="1">
      <w:start w:val="1"/>
      <w:numFmt w:val="bullet"/>
      <w:lvlText w:val="o"/>
      <w:lvlJc w:val="left"/>
      <w:pPr>
        <w:ind w:left="2880" w:hanging="360"/>
      </w:pPr>
      <w:rPr>
        <w:rFonts w:ascii="Courier New" w:hAnsi="Courier New" w:cs="Courier New" w:hint="default"/>
      </w:rPr>
    </w:lvl>
    <w:lvl w:ilvl="2" w:tplc="04090005" w:tentative="1">
      <w:start w:val="1"/>
      <w:numFmt w:val="bullet"/>
      <w:lvlText w:val=""/>
      <w:lvlJc w:val="left"/>
      <w:pPr>
        <w:ind w:left="3600" w:hanging="360"/>
      </w:pPr>
      <w:rPr>
        <w:rFonts w:ascii="Wingdings" w:hAnsi="Wingdings" w:hint="default"/>
      </w:rPr>
    </w:lvl>
    <w:lvl w:ilvl="3" w:tplc="04090001" w:tentative="1">
      <w:start w:val="1"/>
      <w:numFmt w:val="bullet"/>
      <w:lvlText w:val=""/>
      <w:lvlJc w:val="left"/>
      <w:pPr>
        <w:ind w:left="4320" w:hanging="360"/>
      </w:pPr>
      <w:rPr>
        <w:rFonts w:ascii="Symbol" w:hAnsi="Symbol" w:hint="default"/>
      </w:rPr>
    </w:lvl>
    <w:lvl w:ilvl="4" w:tplc="04090003" w:tentative="1">
      <w:start w:val="1"/>
      <w:numFmt w:val="bullet"/>
      <w:lvlText w:val="o"/>
      <w:lvlJc w:val="left"/>
      <w:pPr>
        <w:ind w:left="5040" w:hanging="360"/>
      </w:pPr>
      <w:rPr>
        <w:rFonts w:ascii="Courier New" w:hAnsi="Courier New" w:cs="Courier New" w:hint="default"/>
      </w:rPr>
    </w:lvl>
    <w:lvl w:ilvl="5" w:tplc="04090005" w:tentative="1">
      <w:start w:val="1"/>
      <w:numFmt w:val="bullet"/>
      <w:lvlText w:val=""/>
      <w:lvlJc w:val="left"/>
      <w:pPr>
        <w:ind w:left="5760" w:hanging="360"/>
      </w:pPr>
      <w:rPr>
        <w:rFonts w:ascii="Wingdings" w:hAnsi="Wingdings" w:hint="default"/>
      </w:rPr>
    </w:lvl>
    <w:lvl w:ilvl="6" w:tplc="04090001" w:tentative="1">
      <w:start w:val="1"/>
      <w:numFmt w:val="bullet"/>
      <w:lvlText w:val=""/>
      <w:lvlJc w:val="left"/>
      <w:pPr>
        <w:ind w:left="6480" w:hanging="360"/>
      </w:pPr>
      <w:rPr>
        <w:rFonts w:ascii="Symbol" w:hAnsi="Symbol" w:hint="default"/>
      </w:rPr>
    </w:lvl>
    <w:lvl w:ilvl="7" w:tplc="04090003" w:tentative="1">
      <w:start w:val="1"/>
      <w:numFmt w:val="bullet"/>
      <w:lvlText w:val="o"/>
      <w:lvlJc w:val="left"/>
      <w:pPr>
        <w:ind w:left="7200" w:hanging="360"/>
      </w:pPr>
      <w:rPr>
        <w:rFonts w:ascii="Courier New" w:hAnsi="Courier New" w:cs="Courier New" w:hint="default"/>
      </w:rPr>
    </w:lvl>
    <w:lvl w:ilvl="8" w:tplc="04090005" w:tentative="1">
      <w:start w:val="1"/>
      <w:numFmt w:val="bullet"/>
      <w:lvlText w:val=""/>
      <w:lvlJc w:val="left"/>
      <w:pPr>
        <w:ind w:left="7920" w:hanging="360"/>
      </w:pPr>
      <w:rPr>
        <w:rFonts w:ascii="Wingdings" w:hAnsi="Wingdings" w:hint="default"/>
      </w:rPr>
    </w:lvl>
  </w:abstractNum>
  <w:abstractNum w:abstractNumId="5" w15:restartNumberingAfterBreak="0">
    <w:nsid w:val="3D6E5AE0"/>
    <w:multiLevelType w:val="hybridMultilevel"/>
    <w:tmpl w:val="1988BE64"/>
    <w:lvl w:ilvl="0" w:tplc="0409000F">
      <w:start w:val="1"/>
      <w:numFmt w:val="decimal"/>
      <w:lvlText w:val="%1."/>
      <w:lvlJc w:val="left"/>
      <w:pPr>
        <w:ind w:left="2160" w:hanging="360"/>
      </w:p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6" w15:restartNumberingAfterBreak="0">
    <w:nsid w:val="4D284412"/>
    <w:multiLevelType w:val="hybridMultilevel"/>
    <w:tmpl w:val="3C24C2FC"/>
    <w:lvl w:ilvl="0" w:tplc="0409000F">
      <w:start w:val="1"/>
      <w:numFmt w:val="decimal"/>
      <w:lvlText w:val="%1."/>
      <w:lvlJc w:val="left"/>
      <w:pPr>
        <w:ind w:left="2160" w:hanging="360"/>
      </w:p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7" w15:restartNumberingAfterBreak="0">
    <w:nsid w:val="54201E94"/>
    <w:multiLevelType w:val="hybridMultilevel"/>
    <w:tmpl w:val="42205244"/>
    <w:lvl w:ilvl="0" w:tplc="04090015">
      <w:start w:val="1"/>
      <w:numFmt w:val="upperLetter"/>
      <w:lvlText w:val="%1."/>
      <w:lvlJc w:val="left"/>
      <w:pPr>
        <w:ind w:left="1440" w:hanging="360"/>
      </w:pPr>
    </w:lvl>
    <w:lvl w:ilvl="1" w:tplc="0409000F">
      <w:start w:val="1"/>
      <w:numFmt w:val="decimal"/>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num w:numId="1" w16cid:durableId="19355065">
    <w:abstractNumId w:val="0"/>
  </w:num>
  <w:num w:numId="2" w16cid:durableId="174270251">
    <w:abstractNumId w:val="7"/>
  </w:num>
  <w:num w:numId="3" w16cid:durableId="951130354">
    <w:abstractNumId w:val="4"/>
  </w:num>
  <w:num w:numId="4" w16cid:durableId="365837281">
    <w:abstractNumId w:val="3"/>
  </w:num>
  <w:num w:numId="5" w16cid:durableId="1310600151">
    <w:abstractNumId w:val="1"/>
  </w:num>
  <w:num w:numId="6" w16cid:durableId="592394317">
    <w:abstractNumId w:val="6"/>
  </w:num>
  <w:num w:numId="7" w16cid:durableId="281616021">
    <w:abstractNumId w:val="2"/>
  </w:num>
  <w:num w:numId="8" w16cid:durableId="1753315699">
    <w:abstractNumId w:val="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20001"/>
    <w:rsid w:val="00007285"/>
    <w:rsid w:val="00007B55"/>
    <w:rsid w:val="00067036"/>
    <w:rsid w:val="000A2037"/>
    <w:rsid w:val="000D1E2D"/>
    <w:rsid w:val="000D5D7F"/>
    <w:rsid w:val="000E38C9"/>
    <w:rsid w:val="000F65CA"/>
    <w:rsid w:val="00116EFD"/>
    <w:rsid w:val="001204AA"/>
    <w:rsid w:val="00123B4A"/>
    <w:rsid w:val="00162EC8"/>
    <w:rsid w:val="00185100"/>
    <w:rsid w:val="001A3052"/>
    <w:rsid w:val="001A41BF"/>
    <w:rsid w:val="001E7E66"/>
    <w:rsid w:val="001F5CD7"/>
    <w:rsid w:val="001F7962"/>
    <w:rsid w:val="002240B0"/>
    <w:rsid w:val="00243B80"/>
    <w:rsid w:val="00245EE1"/>
    <w:rsid w:val="00246516"/>
    <w:rsid w:val="0025318C"/>
    <w:rsid w:val="00281578"/>
    <w:rsid w:val="002919C6"/>
    <w:rsid w:val="00291FD5"/>
    <w:rsid w:val="002C48CB"/>
    <w:rsid w:val="002C7A07"/>
    <w:rsid w:val="002D7DEC"/>
    <w:rsid w:val="0032063C"/>
    <w:rsid w:val="00330A4A"/>
    <w:rsid w:val="00337EEF"/>
    <w:rsid w:val="00346988"/>
    <w:rsid w:val="00355DC7"/>
    <w:rsid w:val="00357521"/>
    <w:rsid w:val="003915A9"/>
    <w:rsid w:val="003A4C76"/>
    <w:rsid w:val="003B5DBB"/>
    <w:rsid w:val="003C279F"/>
    <w:rsid w:val="003D2E39"/>
    <w:rsid w:val="003E02B4"/>
    <w:rsid w:val="003F1DF8"/>
    <w:rsid w:val="003F5586"/>
    <w:rsid w:val="003F5C7E"/>
    <w:rsid w:val="00401D23"/>
    <w:rsid w:val="00410C17"/>
    <w:rsid w:val="00460048"/>
    <w:rsid w:val="00486A49"/>
    <w:rsid w:val="004B184A"/>
    <w:rsid w:val="004B27A9"/>
    <w:rsid w:val="004C238E"/>
    <w:rsid w:val="004E5791"/>
    <w:rsid w:val="004F30E5"/>
    <w:rsid w:val="004F3E8D"/>
    <w:rsid w:val="00530D6C"/>
    <w:rsid w:val="00531910"/>
    <w:rsid w:val="0056501B"/>
    <w:rsid w:val="006111AB"/>
    <w:rsid w:val="00613EB5"/>
    <w:rsid w:val="00617912"/>
    <w:rsid w:val="00622AFE"/>
    <w:rsid w:val="00637903"/>
    <w:rsid w:val="00642CA1"/>
    <w:rsid w:val="00654BC4"/>
    <w:rsid w:val="00661E56"/>
    <w:rsid w:val="006638F9"/>
    <w:rsid w:val="00677A04"/>
    <w:rsid w:val="0069558E"/>
    <w:rsid w:val="006A0A50"/>
    <w:rsid w:val="006A3340"/>
    <w:rsid w:val="006A6647"/>
    <w:rsid w:val="006A6F65"/>
    <w:rsid w:val="007005C4"/>
    <w:rsid w:val="00705C35"/>
    <w:rsid w:val="00741CC0"/>
    <w:rsid w:val="0076650B"/>
    <w:rsid w:val="00772150"/>
    <w:rsid w:val="00784C21"/>
    <w:rsid w:val="007943B5"/>
    <w:rsid w:val="007B0AE7"/>
    <w:rsid w:val="007D058D"/>
    <w:rsid w:val="007D3591"/>
    <w:rsid w:val="007E23A0"/>
    <w:rsid w:val="007F3977"/>
    <w:rsid w:val="00826D84"/>
    <w:rsid w:val="00857728"/>
    <w:rsid w:val="0088505A"/>
    <w:rsid w:val="008F307F"/>
    <w:rsid w:val="0092699E"/>
    <w:rsid w:val="00953D69"/>
    <w:rsid w:val="0095785D"/>
    <w:rsid w:val="0096793A"/>
    <w:rsid w:val="00971A6A"/>
    <w:rsid w:val="009776B3"/>
    <w:rsid w:val="009834A1"/>
    <w:rsid w:val="009E2CE6"/>
    <w:rsid w:val="00A23B26"/>
    <w:rsid w:val="00A256C5"/>
    <w:rsid w:val="00A31EB0"/>
    <w:rsid w:val="00A32BE1"/>
    <w:rsid w:val="00A41D07"/>
    <w:rsid w:val="00A65556"/>
    <w:rsid w:val="00A65765"/>
    <w:rsid w:val="00AC2627"/>
    <w:rsid w:val="00AC7303"/>
    <w:rsid w:val="00AD734B"/>
    <w:rsid w:val="00B00845"/>
    <w:rsid w:val="00B00B23"/>
    <w:rsid w:val="00B15304"/>
    <w:rsid w:val="00B23958"/>
    <w:rsid w:val="00B33C1F"/>
    <w:rsid w:val="00B40722"/>
    <w:rsid w:val="00B46220"/>
    <w:rsid w:val="00B6369F"/>
    <w:rsid w:val="00B67163"/>
    <w:rsid w:val="00B70590"/>
    <w:rsid w:val="00B77C63"/>
    <w:rsid w:val="00BB3FB4"/>
    <w:rsid w:val="00BC53DA"/>
    <w:rsid w:val="00BE36E3"/>
    <w:rsid w:val="00BE4444"/>
    <w:rsid w:val="00BE55C8"/>
    <w:rsid w:val="00BF3892"/>
    <w:rsid w:val="00C12E17"/>
    <w:rsid w:val="00C14E3F"/>
    <w:rsid w:val="00C175B9"/>
    <w:rsid w:val="00C20001"/>
    <w:rsid w:val="00C54C9F"/>
    <w:rsid w:val="00C953EE"/>
    <w:rsid w:val="00C95BE8"/>
    <w:rsid w:val="00CD28BA"/>
    <w:rsid w:val="00CF07EC"/>
    <w:rsid w:val="00CF229B"/>
    <w:rsid w:val="00D454FE"/>
    <w:rsid w:val="00D81EAB"/>
    <w:rsid w:val="00D86D5D"/>
    <w:rsid w:val="00D91C11"/>
    <w:rsid w:val="00DB1A44"/>
    <w:rsid w:val="00DC4421"/>
    <w:rsid w:val="00DF140E"/>
    <w:rsid w:val="00E11B6A"/>
    <w:rsid w:val="00E32A69"/>
    <w:rsid w:val="00E335AD"/>
    <w:rsid w:val="00E82A92"/>
    <w:rsid w:val="00E914D9"/>
    <w:rsid w:val="00EB5076"/>
    <w:rsid w:val="00ED2F32"/>
    <w:rsid w:val="00ED6C9C"/>
    <w:rsid w:val="00F259B7"/>
    <w:rsid w:val="00F25B1B"/>
    <w:rsid w:val="00F25C1B"/>
    <w:rsid w:val="00F27DAB"/>
    <w:rsid w:val="00F46D1A"/>
    <w:rsid w:val="00F52843"/>
    <w:rsid w:val="00F71BAA"/>
    <w:rsid w:val="00F94E72"/>
    <w:rsid w:val="00FB5790"/>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05B6BA98"/>
  <w15:docId w15:val="{35BC129A-B037-412D-8EF2-C986199322D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2919C6"/>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body">
    <w:name w:val="body"/>
    <w:pPr>
      <w:tabs>
        <w:tab w:val="left" w:pos="360"/>
      </w:tabs>
      <w:spacing w:after="80"/>
      <w:ind w:firstLine="360"/>
    </w:pPr>
  </w:style>
  <w:style w:type="paragraph" w:customStyle="1" w:styleId="pagewhat">
    <w:name w:val="page what"/>
    <w:pPr>
      <w:spacing w:before="360"/>
    </w:pPr>
    <w:rPr>
      <w:rFonts w:ascii="Slimbach Black" w:hAnsi="Slimbach Black"/>
      <w:smallCaps/>
      <w:noProof/>
      <w:color w:val="C0C0C0"/>
      <w:sz w:val="36"/>
      <w14:shadow w14:blurRad="0" w14:dist="25400" w14:dir="2700000" w14:sx="0" w14:sy="0" w14:kx="0" w14:ky="0" w14:algn="none">
        <w14:srgbClr w14:val="000000">
          <w14:alpha w14:val="50000"/>
        </w14:srgbClr>
      </w14:shadow>
      <w14:textOutline w14:w="9525" w14:cap="flat" w14:cmpd="sng" w14:algn="ctr">
        <w14:solidFill>
          <w14:schemeClr w14:val="bg1">
            <w14:alpha w14:val="50000"/>
            <w14:lumMod w14:val="75000"/>
          </w14:schemeClr>
        </w14:solidFill>
        <w14:prstDash w14:val="solid"/>
        <w14:round/>
      </w14:textOutline>
    </w:rPr>
  </w:style>
  <w:style w:type="character" w:customStyle="1" w:styleId="sub12index">
    <w:name w:val="sub 12 index"/>
    <w:rPr>
      <w:rFonts w:ascii="Slimbach" w:hAnsi="Slimbach"/>
      <w:dstrike w:val="0"/>
      <w:color w:val="auto"/>
      <w:sz w:val="24"/>
      <w:vertAlign w:val="baseline"/>
    </w:rPr>
  </w:style>
  <w:style w:type="character" w:customStyle="1" w:styleId="11hbody">
    <w:name w:val="11 h body"/>
    <w:rPr>
      <w:rFonts w:ascii="Univers" w:hAnsi="Univers"/>
      <w:sz w:val="20"/>
    </w:rPr>
  </w:style>
  <w:style w:type="character" w:customStyle="1" w:styleId="16hdrs">
    <w:name w:val="16 hdrs"/>
    <w:rPr>
      <w:rFonts w:ascii="Slimbach Black" w:hAnsi="Slimbach Black"/>
      <w:dstrike w:val="0"/>
      <w:color w:val="auto"/>
      <w:sz w:val="32"/>
      <w:vertAlign w:val="baseline"/>
    </w:rPr>
  </w:style>
  <w:style w:type="paragraph" w:customStyle="1" w:styleId="emboss">
    <w:name w:val="emboss"/>
    <w:basedOn w:val="Header"/>
    <w:autoRedefine/>
    <w:pPr>
      <w:jc w:val="center"/>
    </w:pPr>
    <w:rPr>
      <w:rFonts w:ascii="Slimbach" w:hAnsi="Slimbach"/>
      <w:outline/>
      <w:color w:val="FFFFFF" w:themeColor="background1"/>
      <w:sz w:val="40"/>
      <w14:shadow w14:blurRad="0" w14:dist="25400" w14:dir="2700000" w14:sx="0" w14:sy="0" w14:kx="0" w14:ky="0" w14:algn="none">
        <w14:srgbClr w14:val="000000">
          <w14:alpha w14:val="50000"/>
        </w14:srgbClr>
      </w14:shadow>
      <w14:textOutline w14:w="9525" w14:cap="flat" w14:cmpd="sng" w14:algn="ctr">
        <w14:solidFill>
          <w14:schemeClr w14:val="bg1">
            <w14:alpha w14:val="50000"/>
            <w14:lumMod w14:val="75000"/>
          </w14:schemeClr>
        </w14:solidFill>
        <w14:prstDash w14:val="solid"/>
        <w14:round/>
      </w14:textOutline>
      <w14:textFill>
        <w14:solidFill>
          <w14:srgbClr w14:val="FFFFFF"/>
        </w14:solidFill>
      </w14:textFill>
    </w:rPr>
  </w:style>
  <w:style w:type="paragraph" w:styleId="Header">
    <w:name w:val="header"/>
    <w:basedOn w:val="Normal"/>
    <w:pPr>
      <w:tabs>
        <w:tab w:val="center" w:pos="4320"/>
        <w:tab w:val="right" w:pos="8640"/>
      </w:tabs>
    </w:pPr>
  </w:style>
  <w:style w:type="paragraph" w:customStyle="1" w:styleId="Style1">
    <w:name w:val="Style1"/>
    <w:basedOn w:val="Normal"/>
    <w:pPr>
      <w:tabs>
        <w:tab w:val="left" w:pos="270"/>
        <w:tab w:val="left" w:pos="4680"/>
        <w:tab w:val="left" w:pos="5400"/>
        <w:tab w:val="right" w:pos="10980"/>
      </w:tabs>
      <w:spacing w:line="260" w:lineRule="exact"/>
      <w:ind w:right="-144"/>
    </w:pPr>
    <w:rPr>
      <w:sz w:val="18"/>
    </w:rPr>
  </w:style>
  <w:style w:type="paragraph" w:styleId="Footer">
    <w:name w:val="footer"/>
    <w:basedOn w:val="Normal"/>
    <w:pPr>
      <w:tabs>
        <w:tab w:val="center" w:pos="4320"/>
        <w:tab w:val="right" w:pos="8640"/>
      </w:tabs>
    </w:pPr>
  </w:style>
  <w:style w:type="paragraph" w:styleId="BalloonText">
    <w:name w:val="Balloon Text"/>
    <w:basedOn w:val="Normal"/>
    <w:link w:val="BalloonTextChar"/>
    <w:rsid w:val="00AC2627"/>
    <w:rPr>
      <w:rFonts w:ascii="Tahoma" w:hAnsi="Tahoma" w:cs="Tahoma"/>
      <w:sz w:val="16"/>
      <w:szCs w:val="16"/>
    </w:rPr>
  </w:style>
  <w:style w:type="character" w:customStyle="1" w:styleId="BalloonTextChar">
    <w:name w:val="Balloon Text Char"/>
    <w:basedOn w:val="DefaultParagraphFont"/>
    <w:link w:val="BalloonText"/>
    <w:rsid w:val="00AC2627"/>
    <w:rPr>
      <w:rFonts w:ascii="Tahoma" w:hAnsi="Tahoma" w:cs="Tahoma"/>
      <w:sz w:val="16"/>
      <w:szCs w:val="16"/>
    </w:rPr>
  </w:style>
  <w:style w:type="character" w:styleId="Hyperlink">
    <w:name w:val="Hyperlink"/>
    <w:basedOn w:val="DefaultParagraphFont"/>
    <w:uiPriority w:val="99"/>
    <w:unhideWhenUsed/>
    <w:rsid w:val="00705C35"/>
    <w:rPr>
      <w:color w:val="0563C1"/>
      <w:u w:val="single"/>
    </w:rPr>
  </w:style>
  <w:style w:type="character" w:customStyle="1" w:styleId="qstr">
    <w:name w:val="qstr"/>
    <w:basedOn w:val="DefaultParagraphFont"/>
    <w:rsid w:val="00BB3FB4"/>
  </w:style>
  <w:style w:type="paragraph" w:styleId="NoSpacing">
    <w:name w:val="No Spacing"/>
    <w:uiPriority w:val="1"/>
    <w:qFormat/>
    <w:rsid w:val="006638F9"/>
    <w:pPr>
      <w:widowControl w:val="0"/>
    </w:pPr>
    <w:rPr>
      <w:rFonts w:asciiTheme="minorHAnsi" w:eastAsiaTheme="minorHAnsi" w:hAnsiTheme="minorHAnsi" w:cstheme="minorBidi"/>
      <w:sz w:val="22"/>
      <w:szCs w:val="22"/>
    </w:rPr>
  </w:style>
  <w:style w:type="paragraph" w:styleId="ListParagraph">
    <w:name w:val="List Paragraph"/>
    <w:basedOn w:val="Normal"/>
    <w:uiPriority w:val="34"/>
    <w:qFormat/>
    <w:rsid w:val="006638F9"/>
    <w:pPr>
      <w:ind w:left="720"/>
      <w:contextualSpacing/>
    </w:pPr>
  </w:style>
  <w:style w:type="character" w:styleId="FollowedHyperlink">
    <w:name w:val="FollowedHyperlink"/>
    <w:basedOn w:val="DefaultParagraphFont"/>
    <w:semiHidden/>
    <w:unhideWhenUsed/>
    <w:rsid w:val="007D3591"/>
    <w:rPr>
      <w:color w:val="800080" w:themeColor="followedHyperlink"/>
      <w:u w:val="single"/>
    </w:rPr>
  </w:style>
  <w:style w:type="character" w:styleId="PlaceholderText">
    <w:name w:val="Placeholder Text"/>
    <w:basedOn w:val="DefaultParagraphFont"/>
    <w:uiPriority w:val="99"/>
    <w:semiHidden/>
    <w:rsid w:val="00971A6A"/>
    <w:rPr>
      <w:color w:val="808080"/>
    </w:rPr>
  </w:style>
  <w:style w:type="paragraph" w:styleId="BodyText">
    <w:name w:val="Body Text"/>
    <w:basedOn w:val="Normal"/>
    <w:link w:val="BodyTextChar"/>
    <w:uiPriority w:val="1"/>
    <w:qFormat/>
    <w:rsid w:val="00784C21"/>
    <w:pPr>
      <w:widowControl w:val="0"/>
      <w:autoSpaceDE w:val="0"/>
      <w:autoSpaceDN w:val="0"/>
    </w:pPr>
    <w:rPr>
      <w:rFonts w:ascii="Arial" w:eastAsia="Arial" w:hAnsi="Arial" w:cs="Arial"/>
      <w:sz w:val="24"/>
      <w:szCs w:val="24"/>
    </w:rPr>
  </w:style>
  <w:style w:type="character" w:customStyle="1" w:styleId="BodyTextChar">
    <w:name w:val="Body Text Char"/>
    <w:basedOn w:val="DefaultParagraphFont"/>
    <w:link w:val="BodyText"/>
    <w:uiPriority w:val="1"/>
    <w:rsid w:val="00784C21"/>
    <w:rPr>
      <w:rFonts w:ascii="Arial" w:eastAsia="Arial" w:hAnsi="Arial" w:cs="Arial"/>
      <w:sz w:val="24"/>
      <w:szCs w:val="24"/>
    </w:rPr>
  </w:style>
  <w:style w:type="paragraph" w:customStyle="1" w:styleId="Default">
    <w:name w:val="Default"/>
    <w:rsid w:val="00784C21"/>
    <w:pPr>
      <w:autoSpaceDE w:val="0"/>
      <w:autoSpaceDN w:val="0"/>
      <w:adjustRightInd w:val="0"/>
    </w:pPr>
    <w:rPr>
      <w:rFonts w:ascii="Calibri" w:eastAsiaTheme="minorEastAsia" w:hAnsi="Calibri" w:cs="Calibri"/>
      <w:color w:val="000000"/>
      <w:sz w:val="24"/>
      <w:szCs w:val="24"/>
    </w:rPr>
  </w:style>
  <w:style w:type="character" w:styleId="CommentReference">
    <w:name w:val="annotation reference"/>
    <w:basedOn w:val="DefaultParagraphFont"/>
    <w:semiHidden/>
    <w:unhideWhenUsed/>
    <w:rsid w:val="007005C4"/>
    <w:rPr>
      <w:sz w:val="16"/>
      <w:szCs w:val="16"/>
    </w:rPr>
  </w:style>
  <w:style w:type="paragraph" w:styleId="CommentText">
    <w:name w:val="annotation text"/>
    <w:basedOn w:val="Normal"/>
    <w:link w:val="CommentTextChar"/>
    <w:unhideWhenUsed/>
    <w:rsid w:val="007005C4"/>
  </w:style>
  <w:style w:type="character" w:customStyle="1" w:styleId="CommentTextChar">
    <w:name w:val="Comment Text Char"/>
    <w:basedOn w:val="DefaultParagraphFont"/>
    <w:link w:val="CommentText"/>
    <w:rsid w:val="007005C4"/>
  </w:style>
  <w:style w:type="paragraph" w:styleId="CommentSubject">
    <w:name w:val="annotation subject"/>
    <w:basedOn w:val="CommentText"/>
    <w:next w:val="CommentText"/>
    <w:link w:val="CommentSubjectChar"/>
    <w:semiHidden/>
    <w:unhideWhenUsed/>
    <w:rsid w:val="007005C4"/>
    <w:rPr>
      <w:b/>
      <w:bCs/>
    </w:rPr>
  </w:style>
  <w:style w:type="character" w:customStyle="1" w:styleId="CommentSubjectChar">
    <w:name w:val="Comment Subject Char"/>
    <w:basedOn w:val="CommentTextChar"/>
    <w:link w:val="CommentSubject"/>
    <w:semiHidden/>
    <w:rsid w:val="007005C4"/>
    <w:rPr>
      <w:b/>
      <w:bCs/>
    </w:rPr>
  </w:style>
  <w:style w:type="paragraph" w:styleId="Revision">
    <w:name w:val="Revision"/>
    <w:hidden/>
    <w:uiPriority w:val="99"/>
    <w:semiHidden/>
    <w:rsid w:val="00185100"/>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_rels/document.xml.rels><?xml version="1.0" encoding="UTF-8" standalone="yes"?>
<Relationships xmlns="http://schemas.openxmlformats.org/package/2006/relationships"><Relationship Id="rId8" Type="http://schemas.openxmlformats.org/officeDocument/2006/relationships/footer" Target="footer1.xml"/><Relationship Id="rId13" Type="http://schemas.openxmlformats.org/officeDocument/2006/relationships/customXml" Target="../customXml/item2.xml"/><Relationship Id="rId3" Type="http://schemas.openxmlformats.org/officeDocument/2006/relationships/settings" Target="settings.xml"/><Relationship Id="rId7" Type="http://schemas.openxmlformats.org/officeDocument/2006/relationships/header" Target="header1.xml"/><Relationship Id="rId12" Type="http://schemas.openxmlformats.org/officeDocument/2006/relationships/customXml" Target="../customXml/item1.xml"/><Relationship Id="rId2" Type="http://schemas.openxmlformats.org/officeDocument/2006/relationships/styles" Target="styles.xml"/><Relationship Id="rId1" Type="http://schemas.openxmlformats.org/officeDocument/2006/relationships/numbering" Target="numbering.xml"/><Relationship Id="rId6" Type="http://schemas.openxmlformats.org/officeDocument/2006/relationships/endnotes" Target="endnotes.xml"/><Relationship Id="rId11" Type="http://schemas.openxmlformats.org/officeDocument/2006/relationships/theme" Target="theme/theme1.xml"/><Relationship Id="rId5" Type="http://schemas.openxmlformats.org/officeDocument/2006/relationships/footnotes" Target="footnotes.xml"/><Relationship Id="rId15" Type="http://schemas.openxmlformats.org/officeDocument/2006/relationships/customXml" Target="../customXml/item4.xml"/><Relationship Id="rId10" Type="http://schemas.openxmlformats.org/officeDocument/2006/relationships/glossaryDocument" Target="glossary/document.xml"/><Relationship Id="rId4" Type="http://schemas.openxmlformats.org/officeDocument/2006/relationships/webSettings" Target="webSettings.xml"/><Relationship Id="rId9" Type="http://schemas.openxmlformats.org/officeDocument/2006/relationships/fontTable" Target="fontTable.xml"/><Relationship Id="rId14" Type="http://schemas.openxmlformats.org/officeDocument/2006/relationships/customXml" Target="../customXml/item3.xml"/></Relationships>
</file>

<file path=word/_rels/footer1.xml.rels><?xml version="1.0" encoding="UTF-8" standalone="yes"?>
<Relationships xmlns="http://schemas.openxmlformats.org/package/2006/relationships"><Relationship Id="rId1" Type="http://schemas.openxmlformats.org/officeDocument/2006/relationships/image" Target="media/image2.jpg"/></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6DDA2FF855E4B82914D115B2CC25251"/>
        <w:category>
          <w:name w:val="General"/>
          <w:gallery w:val="placeholder"/>
        </w:category>
        <w:types>
          <w:type w:val="bbPlcHdr"/>
        </w:types>
        <w:behaviors>
          <w:behavior w:val="content"/>
        </w:behaviors>
        <w:guid w:val="{F2442B06-28B7-4BFD-A067-A381EB6D44D2}"/>
      </w:docPartPr>
      <w:docPartBody>
        <w:p w:rsidR="00C53148" w:rsidRDefault="00982DE8" w:rsidP="00982DE8">
          <w:pPr>
            <w:pStyle w:val="66DDA2FF855E4B82914D115B2CC25251"/>
          </w:pPr>
          <w:r w:rsidRPr="00265B5C">
            <w:rPr>
              <w:rStyle w:val="PlaceholderText"/>
              <w:sz w:val="24"/>
              <w:szCs w:val="24"/>
            </w:rPr>
            <w:t>Choose an item.</w:t>
          </w:r>
        </w:p>
      </w:docPartBody>
    </w:docPart>
    <w:docPart>
      <w:docPartPr>
        <w:name w:val="EEB19330CD644F6CAC926CD35266F2C2"/>
        <w:category>
          <w:name w:val="General"/>
          <w:gallery w:val="placeholder"/>
        </w:category>
        <w:types>
          <w:type w:val="bbPlcHdr"/>
        </w:types>
        <w:behaviors>
          <w:behavior w:val="content"/>
        </w:behaviors>
        <w:guid w:val="{1C55CAE7-EBB6-4D2A-8BBE-633A13AFDB4E}"/>
      </w:docPartPr>
      <w:docPartBody>
        <w:p w:rsidR="00C53148" w:rsidRDefault="00982DE8" w:rsidP="00982DE8">
          <w:pPr>
            <w:pStyle w:val="EEB19330CD644F6CAC926CD35266F2C2"/>
          </w:pPr>
          <w:r w:rsidRPr="00265B5C">
            <w:rPr>
              <w:rStyle w:val="PlaceholderText"/>
              <w:sz w:val="24"/>
              <w:szCs w:val="24"/>
            </w:rPr>
            <w:t>Choose an item.</w:t>
          </w:r>
        </w:p>
      </w:docPartBody>
    </w:docPart>
    <w:docPart>
      <w:docPartPr>
        <w:name w:val="BE35A5B206C24A248D83F957EE81FEC8"/>
        <w:category>
          <w:name w:val="General"/>
          <w:gallery w:val="placeholder"/>
        </w:category>
        <w:types>
          <w:type w:val="bbPlcHdr"/>
        </w:types>
        <w:behaviors>
          <w:behavior w:val="content"/>
        </w:behaviors>
        <w:guid w:val="{54836EA5-839D-46A3-A328-C9B98B4B33B5}"/>
      </w:docPartPr>
      <w:docPartBody>
        <w:p w:rsidR="00C53148" w:rsidRDefault="00982DE8" w:rsidP="00982DE8">
          <w:pPr>
            <w:pStyle w:val="BE35A5B206C24A248D83F957EE81FEC8"/>
          </w:pPr>
          <w:r w:rsidRPr="00265B5C">
            <w:rPr>
              <w:rStyle w:val="PlaceholderText"/>
              <w:sz w:val="24"/>
              <w:szCs w:val="24"/>
            </w:rPr>
            <w:t>Choose an item.</w:t>
          </w:r>
        </w:p>
      </w:docPartBody>
    </w:docPart>
    <w:docPart>
      <w:docPartPr>
        <w:name w:val="90AA9AFCAC794C0E9B57F2DDB3FF3363"/>
        <w:category>
          <w:name w:val="General"/>
          <w:gallery w:val="placeholder"/>
        </w:category>
        <w:types>
          <w:type w:val="bbPlcHdr"/>
        </w:types>
        <w:behaviors>
          <w:behavior w:val="content"/>
        </w:behaviors>
        <w:guid w:val="{3EF94512-76B3-4742-982B-C171EFF107D9}"/>
      </w:docPartPr>
      <w:docPartBody>
        <w:p w:rsidR="00C53148" w:rsidRDefault="00982DE8" w:rsidP="00982DE8">
          <w:pPr>
            <w:pStyle w:val="90AA9AFCAC794C0E9B57F2DDB3FF3363"/>
          </w:pPr>
          <w:r w:rsidRPr="00265B5C">
            <w:rPr>
              <w:rStyle w:val="PlaceholderText"/>
              <w:sz w:val="24"/>
              <w:szCs w:val="24"/>
            </w:rPr>
            <w:t>Choose an item.</w:t>
          </w:r>
        </w:p>
      </w:docPartBody>
    </w:docPart>
    <w:docPart>
      <w:docPartPr>
        <w:name w:val="FA323AF705E247D09A390C6DC30C3C08"/>
        <w:category>
          <w:name w:val="General"/>
          <w:gallery w:val="placeholder"/>
        </w:category>
        <w:types>
          <w:type w:val="bbPlcHdr"/>
        </w:types>
        <w:behaviors>
          <w:behavior w:val="content"/>
        </w:behaviors>
        <w:guid w:val="{B5BD3F78-E09A-42F8-922B-2DE8F40D5FF6}"/>
      </w:docPartPr>
      <w:docPartBody>
        <w:p w:rsidR="00C53148" w:rsidRDefault="00982DE8" w:rsidP="00982DE8">
          <w:pPr>
            <w:pStyle w:val="FA323AF705E247D09A390C6DC30C3C08"/>
          </w:pPr>
          <w:r w:rsidRPr="00265B5C">
            <w:rPr>
              <w:rStyle w:val="PlaceholderText"/>
              <w:sz w:val="24"/>
              <w:szCs w:val="24"/>
            </w:rPr>
            <w:t>Choose an item.</w:t>
          </w:r>
        </w:p>
      </w:docPartBody>
    </w:docPart>
    <w:docPart>
      <w:docPartPr>
        <w:name w:val="6927023BF19F4D119F9FE8FE47D0F4F6"/>
        <w:category>
          <w:name w:val="General"/>
          <w:gallery w:val="placeholder"/>
        </w:category>
        <w:types>
          <w:type w:val="bbPlcHdr"/>
        </w:types>
        <w:behaviors>
          <w:behavior w:val="content"/>
        </w:behaviors>
        <w:guid w:val="{8ED77C27-4512-4780-B3D8-1632BF2589E9}"/>
      </w:docPartPr>
      <w:docPartBody>
        <w:p w:rsidR="00C53148" w:rsidRDefault="00982DE8" w:rsidP="00982DE8">
          <w:pPr>
            <w:pStyle w:val="6927023BF19F4D119F9FE8FE47D0F4F6"/>
          </w:pPr>
          <w:r w:rsidRPr="00265B5C">
            <w:rPr>
              <w:rStyle w:val="PlaceholderText"/>
              <w:sz w:val="24"/>
              <w:szCs w:val="24"/>
            </w:rPr>
            <w:t>Choose an item.</w:t>
          </w:r>
        </w:p>
      </w:docPartBody>
    </w:docPart>
    <w:docPart>
      <w:docPartPr>
        <w:name w:val="1312C089CEEE411D81AE0F8C484A20CC"/>
        <w:category>
          <w:name w:val="General"/>
          <w:gallery w:val="placeholder"/>
        </w:category>
        <w:types>
          <w:type w:val="bbPlcHdr"/>
        </w:types>
        <w:behaviors>
          <w:behavior w:val="content"/>
        </w:behaviors>
        <w:guid w:val="{8488D795-DAAF-4730-8B3D-C8C118B18C94}"/>
      </w:docPartPr>
      <w:docPartBody>
        <w:p w:rsidR="00C53148" w:rsidRDefault="00982DE8" w:rsidP="00982DE8">
          <w:pPr>
            <w:pStyle w:val="1312C089CEEE411D81AE0F8C484A20CC"/>
          </w:pPr>
          <w:r w:rsidRPr="00265B5C">
            <w:rPr>
              <w:rStyle w:val="PlaceholderText"/>
              <w:sz w:val="24"/>
              <w:szCs w:val="24"/>
            </w:rPr>
            <w:t>Choose an item.</w:t>
          </w:r>
        </w:p>
      </w:docPartBody>
    </w:docPart>
    <w:docPart>
      <w:docPartPr>
        <w:name w:val="3900A7EF0CE141F09211B0D782BE6086"/>
        <w:category>
          <w:name w:val="General"/>
          <w:gallery w:val="placeholder"/>
        </w:category>
        <w:types>
          <w:type w:val="bbPlcHdr"/>
        </w:types>
        <w:behaviors>
          <w:behavior w:val="content"/>
        </w:behaviors>
        <w:guid w:val="{87C054B9-6D71-41B5-8579-914FBD46580A}"/>
      </w:docPartPr>
      <w:docPartBody>
        <w:p w:rsidR="00C53148" w:rsidRDefault="00982DE8" w:rsidP="00982DE8">
          <w:pPr>
            <w:pStyle w:val="3900A7EF0CE141F09211B0D782BE6086"/>
          </w:pPr>
          <w:r w:rsidRPr="00265B5C">
            <w:rPr>
              <w:rStyle w:val="PlaceholderText"/>
              <w:sz w:val="24"/>
              <w:szCs w:val="24"/>
            </w:rPr>
            <w:t>Choose an item.</w:t>
          </w:r>
        </w:p>
      </w:docPartBody>
    </w:docPart>
    <w:docPart>
      <w:docPartPr>
        <w:name w:val="935025E862DB4C7CA65CD0CA41504304"/>
        <w:category>
          <w:name w:val="General"/>
          <w:gallery w:val="placeholder"/>
        </w:category>
        <w:types>
          <w:type w:val="bbPlcHdr"/>
        </w:types>
        <w:behaviors>
          <w:behavior w:val="content"/>
        </w:behaviors>
        <w:guid w:val="{75DCE199-EA72-4686-AF6D-2A1A47061968}"/>
      </w:docPartPr>
      <w:docPartBody>
        <w:p w:rsidR="00C53148" w:rsidRDefault="00982DE8" w:rsidP="00982DE8">
          <w:pPr>
            <w:pStyle w:val="935025E862DB4C7CA65CD0CA41504304"/>
          </w:pPr>
          <w:r w:rsidRPr="00265B5C">
            <w:rPr>
              <w:rStyle w:val="PlaceholderText"/>
              <w:sz w:val="24"/>
              <w:szCs w:val="24"/>
            </w:rPr>
            <w:t>Choose an item.</w:t>
          </w:r>
        </w:p>
      </w:docPartBody>
    </w:docPart>
    <w:docPart>
      <w:docPartPr>
        <w:name w:val="12735AB0FBEA4CFBB8458D15C92B4709"/>
        <w:category>
          <w:name w:val="General"/>
          <w:gallery w:val="placeholder"/>
        </w:category>
        <w:types>
          <w:type w:val="bbPlcHdr"/>
        </w:types>
        <w:behaviors>
          <w:behavior w:val="content"/>
        </w:behaviors>
        <w:guid w:val="{317CF6F7-EAF0-4C54-8FF5-A09CBDCAF9F5}"/>
      </w:docPartPr>
      <w:docPartBody>
        <w:p w:rsidR="00C53148" w:rsidRDefault="00982DE8" w:rsidP="00982DE8">
          <w:pPr>
            <w:pStyle w:val="12735AB0FBEA4CFBB8458D15C92B4709"/>
          </w:pPr>
          <w:r w:rsidRPr="00265B5C">
            <w:rPr>
              <w:rStyle w:val="PlaceholderText"/>
              <w:sz w:val="24"/>
              <w:szCs w:val="24"/>
            </w:rPr>
            <w:t>Choose an item.</w:t>
          </w:r>
        </w:p>
      </w:docPartBody>
    </w:docPart>
    <w:docPart>
      <w:docPartPr>
        <w:name w:val="5880BE23AB11445B816A4AF372C540E4"/>
        <w:category>
          <w:name w:val="General"/>
          <w:gallery w:val="placeholder"/>
        </w:category>
        <w:types>
          <w:type w:val="bbPlcHdr"/>
        </w:types>
        <w:behaviors>
          <w:behavior w:val="content"/>
        </w:behaviors>
        <w:guid w:val="{C8581AD5-E125-4CEC-A182-A3193791ACFE}"/>
      </w:docPartPr>
      <w:docPartBody>
        <w:p w:rsidR="00C53148" w:rsidRDefault="00982DE8" w:rsidP="00982DE8">
          <w:pPr>
            <w:pStyle w:val="5880BE23AB11445B816A4AF372C540E4"/>
          </w:pPr>
          <w:r w:rsidRPr="00265B5C">
            <w:rPr>
              <w:rStyle w:val="PlaceholderText"/>
              <w:sz w:val="24"/>
              <w:szCs w:val="24"/>
            </w:rPr>
            <w:t>Choose an item.</w:t>
          </w:r>
        </w:p>
      </w:docPartBody>
    </w:docPart>
    <w:docPart>
      <w:docPartPr>
        <w:name w:val="26A2314D41FE4FE18997AC01594399F8"/>
        <w:category>
          <w:name w:val="General"/>
          <w:gallery w:val="placeholder"/>
        </w:category>
        <w:types>
          <w:type w:val="bbPlcHdr"/>
        </w:types>
        <w:behaviors>
          <w:behavior w:val="content"/>
        </w:behaviors>
        <w:guid w:val="{EA5D3103-34DB-47AD-ADD2-4DC545A0B201}"/>
      </w:docPartPr>
      <w:docPartBody>
        <w:p w:rsidR="00C53148" w:rsidRDefault="00982DE8" w:rsidP="00982DE8">
          <w:pPr>
            <w:pStyle w:val="26A2314D41FE4FE18997AC01594399F8"/>
          </w:pPr>
          <w:r w:rsidRPr="00265B5C">
            <w:rPr>
              <w:rStyle w:val="PlaceholderText"/>
              <w:sz w:val="24"/>
              <w:szCs w:val="24"/>
            </w:rPr>
            <w:t>Choose an item.</w:t>
          </w:r>
        </w:p>
      </w:docPartBody>
    </w:docPart>
    <w:docPart>
      <w:docPartPr>
        <w:name w:val="CE414470D17444088275A97C4A146885"/>
        <w:category>
          <w:name w:val="General"/>
          <w:gallery w:val="placeholder"/>
        </w:category>
        <w:types>
          <w:type w:val="bbPlcHdr"/>
        </w:types>
        <w:behaviors>
          <w:behavior w:val="content"/>
        </w:behaviors>
        <w:guid w:val="{F87E1A89-1604-4A22-BC72-4CA2C5B60488}"/>
      </w:docPartPr>
      <w:docPartBody>
        <w:p w:rsidR="00C53148" w:rsidRDefault="00982DE8" w:rsidP="00982DE8">
          <w:pPr>
            <w:pStyle w:val="CE414470D17444088275A97C4A146885"/>
          </w:pPr>
          <w:r w:rsidRPr="00265B5C">
            <w:rPr>
              <w:rStyle w:val="PlaceholderText"/>
              <w:sz w:val="24"/>
              <w:szCs w:val="24"/>
            </w:rPr>
            <w:t>Choose an item.</w:t>
          </w:r>
        </w:p>
      </w:docPartBody>
    </w:docPart>
    <w:docPart>
      <w:docPartPr>
        <w:name w:val="DD163B188F084C57810243EB1CDB948C"/>
        <w:category>
          <w:name w:val="General"/>
          <w:gallery w:val="placeholder"/>
        </w:category>
        <w:types>
          <w:type w:val="bbPlcHdr"/>
        </w:types>
        <w:behaviors>
          <w:behavior w:val="content"/>
        </w:behaviors>
        <w:guid w:val="{D5422A61-D412-41D6-AAC9-4735836CB841}"/>
      </w:docPartPr>
      <w:docPartBody>
        <w:p w:rsidR="00C53148" w:rsidRDefault="00982DE8" w:rsidP="00982DE8">
          <w:pPr>
            <w:pStyle w:val="DD163B188F084C57810243EB1CDB948C"/>
          </w:pPr>
          <w:r w:rsidRPr="00265B5C">
            <w:rPr>
              <w:rStyle w:val="PlaceholderText"/>
              <w:sz w:val="24"/>
              <w:szCs w:val="24"/>
            </w:rPr>
            <w:t>Choose an item.</w:t>
          </w:r>
        </w:p>
      </w:docPartBody>
    </w:docPart>
    <w:docPart>
      <w:docPartPr>
        <w:name w:val="BC2B921772824C0985518A9FEA432847"/>
        <w:category>
          <w:name w:val="General"/>
          <w:gallery w:val="placeholder"/>
        </w:category>
        <w:types>
          <w:type w:val="bbPlcHdr"/>
        </w:types>
        <w:behaviors>
          <w:behavior w:val="content"/>
        </w:behaviors>
        <w:guid w:val="{82D83CFC-1129-4B29-A642-4BAA085078E3}"/>
      </w:docPartPr>
      <w:docPartBody>
        <w:p w:rsidR="00C53148" w:rsidRDefault="00982DE8" w:rsidP="00982DE8">
          <w:pPr>
            <w:pStyle w:val="BC2B921772824C0985518A9FEA432847"/>
          </w:pPr>
          <w:r w:rsidRPr="00265B5C">
            <w:rPr>
              <w:rStyle w:val="PlaceholderText"/>
              <w:sz w:val="24"/>
              <w:szCs w:val="24"/>
            </w:rPr>
            <w:t>Choose an item.</w:t>
          </w:r>
        </w:p>
      </w:docPartBody>
    </w:docPart>
    <w:docPart>
      <w:docPartPr>
        <w:name w:val="711F3708136F4D4487E94318C0529751"/>
        <w:category>
          <w:name w:val="General"/>
          <w:gallery w:val="placeholder"/>
        </w:category>
        <w:types>
          <w:type w:val="bbPlcHdr"/>
        </w:types>
        <w:behaviors>
          <w:behavior w:val="content"/>
        </w:behaviors>
        <w:guid w:val="{904ADDCC-D162-47C6-8D81-C45C6F17F8B9}"/>
      </w:docPartPr>
      <w:docPartBody>
        <w:p w:rsidR="00C53148" w:rsidRDefault="00982DE8" w:rsidP="00982DE8">
          <w:pPr>
            <w:pStyle w:val="711F3708136F4D4487E94318C0529751"/>
          </w:pPr>
          <w:r w:rsidRPr="00265B5C">
            <w:rPr>
              <w:rStyle w:val="PlaceholderText"/>
              <w:sz w:val="24"/>
              <w:szCs w:val="24"/>
            </w:rPr>
            <w:t>Choose an item.</w:t>
          </w:r>
        </w:p>
      </w:docPartBody>
    </w:docPart>
    <w:docPart>
      <w:docPartPr>
        <w:name w:val="FAD00A0288C848BFB87A1402E34D4B7C"/>
        <w:category>
          <w:name w:val="General"/>
          <w:gallery w:val="placeholder"/>
        </w:category>
        <w:types>
          <w:type w:val="bbPlcHdr"/>
        </w:types>
        <w:behaviors>
          <w:behavior w:val="content"/>
        </w:behaviors>
        <w:guid w:val="{19C6BA1D-D164-4491-9868-045A5F150E2D}"/>
      </w:docPartPr>
      <w:docPartBody>
        <w:p w:rsidR="00C53148" w:rsidRDefault="00982DE8" w:rsidP="00982DE8">
          <w:pPr>
            <w:pStyle w:val="FAD00A0288C848BFB87A1402E34D4B7C"/>
          </w:pPr>
          <w:r w:rsidRPr="00265B5C">
            <w:rPr>
              <w:rStyle w:val="PlaceholderText"/>
              <w:sz w:val="24"/>
              <w:szCs w:val="24"/>
            </w:rPr>
            <w:t>Choose an item.</w:t>
          </w:r>
        </w:p>
      </w:docPartBody>
    </w:docPart>
    <w:docPart>
      <w:docPartPr>
        <w:name w:val="CE848938D542479E98A412B6968F23C0"/>
        <w:category>
          <w:name w:val="General"/>
          <w:gallery w:val="placeholder"/>
        </w:category>
        <w:types>
          <w:type w:val="bbPlcHdr"/>
        </w:types>
        <w:behaviors>
          <w:behavior w:val="content"/>
        </w:behaviors>
        <w:guid w:val="{78DDD1A2-C108-4084-A1E8-E5F41CE5DB17}"/>
      </w:docPartPr>
      <w:docPartBody>
        <w:p w:rsidR="00C53148" w:rsidRDefault="00982DE8" w:rsidP="00982DE8">
          <w:pPr>
            <w:pStyle w:val="CE848938D542479E98A412B6968F23C0"/>
          </w:pPr>
          <w:r w:rsidRPr="00265B5C">
            <w:rPr>
              <w:rStyle w:val="PlaceholderText"/>
              <w:sz w:val="24"/>
              <w:szCs w:val="24"/>
            </w:rPr>
            <w:t>Choose an item.</w:t>
          </w:r>
        </w:p>
      </w:docPartBody>
    </w:docPart>
    <w:docPart>
      <w:docPartPr>
        <w:name w:val="E5F2F4E905674DFB963DA7B016E2FBF0"/>
        <w:category>
          <w:name w:val="General"/>
          <w:gallery w:val="placeholder"/>
        </w:category>
        <w:types>
          <w:type w:val="bbPlcHdr"/>
        </w:types>
        <w:behaviors>
          <w:behavior w:val="content"/>
        </w:behaviors>
        <w:guid w:val="{DE4CC9C9-12C4-4A97-BDC7-6CE9A4C6504B}"/>
      </w:docPartPr>
      <w:docPartBody>
        <w:p w:rsidR="00C53148" w:rsidRDefault="00982DE8" w:rsidP="00982DE8">
          <w:pPr>
            <w:pStyle w:val="E5F2F4E905674DFB963DA7B016E2FBF0"/>
          </w:pPr>
          <w:r w:rsidRPr="00265B5C">
            <w:rPr>
              <w:rStyle w:val="PlaceholderText"/>
              <w:sz w:val="24"/>
              <w:szCs w:val="24"/>
            </w:rPr>
            <w:t>Choose an item.</w:t>
          </w:r>
        </w:p>
      </w:docPartBody>
    </w:docPart>
    <w:docPart>
      <w:docPartPr>
        <w:name w:val="63063F37793140209A786EBDACF4A79B"/>
        <w:category>
          <w:name w:val="General"/>
          <w:gallery w:val="placeholder"/>
        </w:category>
        <w:types>
          <w:type w:val="bbPlcHdr"/>
        </w:types>
        <w:behaviors>
          <w:behavior w:val="content"/>
        </w:behaviors>
        <w:guid w:val="{BCA1E32A-9160-407D-893B-211424102A67}"/>
      </w:docPartPr>
      <w:docPartBody>
        <w:p w:rsidR="00C53148" w:rsidRDefault="00982DE8" w:rsidP="00982DE8">
          <w:pPr>
            <w:pStyle w:val="63063F37793140209A786EBDACF4A79B"/>
          </w:pPr>
          <w:r w:rsidRPr="00265B5C">
            <w:rPr>
              <w:rStyle w:val="PlaceholderText"/>
              <w:sz w:val="24"/>
              <w:szCs w:val="24"/>
            </w:rPr>
            <w:t>Choose an item.</w:t>
          </w:r>
        </w:p>
      </w:docPartBody>
    </w:docPart>
    <w:docPart>
      <w:docPartPr>
        <w:name w:val="86D716A4E611491BBB0ED4823D1718C8"/>
        <w:category>
          <w:name w:val="General"/>
          <w:gallery w:val="placeholder"/>
        </w:category>
        <w:types>
          <w:type w:val="bbPlcHdr"/>
        </w:types>
        <w:behaviors>
          <w:behavior w:val="content"/>
        </w:behaviors>
        <w:guid w:val="{B9B20CE6-5587-4D98-8282-FABE52C5851A}"/>
      </w:docPartPr>
      <w:docPartBody>
        <w:p w:rsidR="00C53148" w:rsidRDefault="00982DE8" w:rsidP="00982DE8">
          <w:pPr>
            <w:pStyle w:val="86D716A4E611491BBB0ED4823D1718C8"/>
          </w:pPr>
          <w:r w:rsidRPr="00265B5C">
            <w:rPr>
              <w:rStyle w:val="PlaceholderText"/>
              <w:sz w:val="24"/>
              <w:szCs w:val="24"/>
            </w:rPr>
            <w:t>Choose an item.</w:t>
          </w:r>
        </w:p>
      </w:docPartBody>
    </w:docPart>
    <w:docPart>
      <w:docPartPr>
        <w:name w:val="0532A66CC1374CD6AE5E9AE4E5116F33"/>
        <w:category>
          <w:name w:val="General"/>
          <w:gallery w:val="placeholder"/>
        </w:category>
        <w:types>
          <w:type w:val="bbPlcHdr"/>
        </w:types>
        <w:behaviors>
          <w:behavior w:val="content"/>
        </w:behaviors>
        <w:guid w:val="{FD439254-CF40-480F-9D19-711A6CA42A48}"/>
      </w:docPartPr>
      <w:docPartBody>
        <w:p w:rsidR="00C53148" w:rsidRDefault="00982DE8" w:rsidP="00982DE8">
          <w:pPr>
            <w:pStyle w:val="0532A66CC1374CD6AE5E9AE4E5116F33"/>
          </w:pPr>
          <w:r w:rsidRPr="00265B5C">
            <w:rPr>
              <w:rStyle w:val="PlaceholderText"/>
              <w:sz w:val="24"/>
              <w:szCs w:val="24"/>
            </w:rPr>
            <w:t>Choose an item.</w:t>
          </w:r>
        </w:p>
      </w:docPartBody>
    </w:docPart>
    <w:docPart>
      <w:docPartPr>
        <w:name w:val="376216FE279641CA82E0F91C5EDDB265"/>
        <w:category>
          <w:name w:val="General"/>
          <w:gallery w:val="placeholder"/>
        </w:category>
        <w:types>
          <w:type w:val="bbPlcHdr"/>
        </w:types>
        <w:behaviors>
          <w:behavior w:val="content"/>
        </w:behaviors>
        <w:guid w:val="{E4DE07C5-998A-4429-AC4B-984094512542}"/>
      </w:docPartPr>
      <w:docPartBody>
        <w:p w:rsidR="00C53148" w:rsidRDefault="00982DE8" w:rsidP="00982DE8">
          <w:pPr>
            <w:pStyle w:val="376216FE279641CA82E0F91C5EDDB265"/>
          </w:pPr>
          <w:r w:rsidRPr="00265B5C">
            <w:rPr>
              <w:rStyle w:val="PlaceholderText"/>
              <w:sz w:val="24"/>
              <w:szCs w:val="24"/>
            </w:rPr>
            <w:t>Choose an item.</w:t>
          </w:r>
        </w:p>
      </w:docPartBody>
    </w:docPart>
    <w:docPart>
      <w:docPartPr>
        <w:name w:val="6F5C640C5D6245B3B2270B4EDEDA2C4A"/>
        <w:category>
          <w:name w:val="General"/>
          <w:gallery w:val="placeholder"/>
        </w:category>
        <w:types>
          <w:type w:val="bbPlcHdr"/>
        </w:types>
        <w:behaviors>
          <w:behavior w:val="content"/>
        </w:behaviors>
        <w:guid w:val="{7FEFCEDE-9561-45C5-AF95-A217E866A926}"/>
      </w:docPartPr>
      <w:docPartBody>
        <w:p w:rsidR="00C53148" w:rsidRDefault="00982DE8" w:rsidP="00982DE8">
          <w:pPr>
            <w:pStyle w:val="6F5C640C5D6245B3B2270B4EDEDA2C4A"/>
          </w:pPr>
          <w:r w:rsidRPr="00265B5C">
            <w:rPr>
              <w:rStyle w:val="PlaceholderText"/>
              <w:sz w:val="24"/>
              <w:szCs w:val="24"/>
            </w:rPr>
            <w:t>Choose an item.</w:t>
          </w:r>
        </w:p>
      </w:docPartBody>
    </w:docPart>
    <w:docPart>
      <w:docPartPr>
        <w:name w:val="2DB9BE036975447FA5B8E6FC4316241F"/>
        <w:category>
          <w:name w:val="General"/>
          <w:gallery w:val="placeholder"/>
        </w:category>
        <w:types>
          <w:type w:val="bbPlcHdr"/>
        </w:types>
        <w:behaviors>
          <w:behavior w:val="content"/>
        </w:behaviors>
        <w:guid w:val="{CA276CC6-B0DE-4E55-A689-8B41E87E72A9}"/>
      </w:docPartPr>
      <w:docPartBody>
        <w:p w:rsidR="00C53148" w:rsidRDefault="00982DE8" w:rsidP="00982DE8">
          <w:pPr>
            <w:pStyle w:val="2DB9BE036975447FA5B8E6FC4316241F"/>
          </w:pPr>
          <w:r w:rsidRPr="00265B5C">
            <w:rPr>
              <w:rStyle w:val="PlaceholderText"/>
              <w:sz w:val="24"/>
              <w:szCs w:val="24"/>
            </w:rPr>
            <w:t>Choose an item.</w:t>
          </w:r>
        </w:p>
      </w:docPartBody>
    </w:docPart>
    <w:docPart>
      <w:docPartPr>
        <w:name w:val="3FB6B52574D446D780FB63A81D5D2A14"/>
        <w:category>
          <w:name w:val="General"/>
          <w:gallery w:val="placeholder"/>
        </w:category>
        <w:types>
          <w:type w:val="bbPlcHdr"/>
        </w:types>
        <w:behaviors>
          <w:behavior w:val="content"/>
        </w:behaviors>
        <w:guid w:val="{EB505FE2-270F-479D-BE81-B5DE4230FF22}"/>
      </w:docPartPr>
      <w:docPartBody>
        <w:p w:rsidR="00C53148" w:rsidRDefault="00982DE8" w:rsidP="00982DE8">
          <w:pPr>
            <w:pStyle w:val="3FB6B52574D446D780FB63A81D5D2A14"/>
          </w:pPr>
          <w:r w:rsidRPr="00265B5C">
            <w:rPr>
              <w:rStyle w:val="PlaceholderText"/>
              <w:sz w:val="24"/>
              <w:szCs w:val="24"/>
            </w:rPr>
            <w:t>Choose an item.</w:t>
          </w:r>
        </w:p>
      </w:docPartBody>
    </w:docPart>
    <w:docPart>
      <w:docPartPr>
        <w:name w:val="4840F5ABB1984016885FC35A6A395DD0"/>
        <w:category>
          <w:name w:val="General"/>
          <w:gallery w:val="placeholder"/>
        </w:category>
        <w:types>
          <w:type w:val="bbPlcHdr"/>
        </w:types>
        <w:behaviors>
          <w:behavior w:val="content"/>
        </w:behaviors>
        <w:guid w:val="{635E8E60-EB4B-4605-A2DE-1A1F0ECFB137}"/>
      </w:docPartPr>
      <w:docPartBody>
        <w:p w:rsidR="00C53148" w:rsidRDefault="00982DE8" w:rsidP="00982DE8">
          <w:pPr>
            <w:pStyle w:val="4840F5ABB1984016885FC35A6A395DD0"/>
          </w:pPr>
          <w:r w:rsidRPr="00265B5C">
            <w:rPr>
              <w:rStyle w:val="PlaceholderText"/>
              <w:sz w:val="24"/>
              <w:szCs w:val="24"/>
            </w:rPr>
            <w:t>Choose an item.</w:t>
          </w:r>
        </w:p>
      </w:docPartBody>
    </w:docPart>
    <w:docPart>
      <w:docPartPr>
        <w:name w:val="2C4FA0743E7145B0B566AD0D579281F7"/>
        <w:category>
          <w:name w:val="General"/>
          <w:gallery w:val="placeholder"/>
        </w:category>
        <w:types>
          <w:type w:val="bbPlcHdr"/>
        </w:types>
        <w:behaviors>
          <w:behavior w:val="content"/>
        </w:behaviors>
        <w:guid w:val="{5F4759FF-0CFC-4773-A74C-04C267AAC254}"/>
      </w:docPartPr>
      <w:docPartBody>
        <w:p w:rsidR="00C53148" w:rsidRDefault="00982DE8" w:rsidP="00982DE8">
          <w:pPr>
            <w:pStyle w:val="2C4FA0743E7145B0B566AD0D579281F7"/>
          </w:pPr>
          <w:r w:rsidRPr="00265B5C">
            <w:rPr>
              <w:rStyle w:val="PlaceholderText"/>
              <w:sz w:val="24"/>
              <w:szCs w:val="24"/>
            </w:rPr>
            <w:t>Choose an item.</w:t>
          </w:r>
        </w:p>
      </w:docPartBody>
    </w:docPart>
    <w:docPart>
      <w:docPartPr>
        <w:name w:val="BFCA0DC70A7F485E822B2FDFFC858508"/>
        <w:category>
          <w:name w:val="General"/>
          <w:gallery w:val="placeholder"/>
        </w:category>
        <w:types>
          <w:type w:val="bbPlcHdr"/>
        </w:types>
        <w:behaviors>
          <w:behavior w:val="content"/>
        </w:behaviors>
        <w:guid w:val="{40D9B61F-6833-4B9C-9DFC-90D600A46C73}"/>
      </w:docPartPr>
      <w:docPartBody>
        <w:p w:rsidR="00C53148" w:rsidRDefault="00982DE8" w:rsidP="00982DE8">
          <w:pPr>
            <w:pStyle w:val="BFCA0DC70A7F485E822B2FDFFC858508"/>
          </w:pPr>
          <w:r w:rsidRPr="00265B5C">
            <w:rPr>
              <w:rStyle w:val="PlaceholderText"/>
              <w:sz w:val="24"/>
              <w:szCs w:val="24"/>
            </w:rPr>
            <w:t>Choose an item.</w:t>
          </w:r>
        </w:p>
      </w:docPartBody>
    </w:docPart>
    <w:docPart>
      <w:docPartPr>
        <w:name w:val="6B35378229484BE48C4FD78FE5F071F0"/>
        <w:category>
          <w:name w:val="General"/>
          <w:gallery w:val="placeholder"/>
        </w:category>
        <w:types>
          <w:type w:val="bbPlcHdr"/>
        </w:types>
        <w:behaviors>
          <w:behavior w:val="content"/>
        </w:behaviors>
        <w:guid w:val="{D0E3C241-8EF6-44CA-9B5D-55FEABE62697}"/>
      </w:docPartPr>
      <w:docPartBody>
        <w:p w:rsidR="00F3515E" w:rsidRDefault="00C53148" w:rsidP="00C53148">
          <w:pPr>
            <w:pStyle w:val="6B35378229484BE48C4FD78FE5F071F0"/>
          </w:pPr>
          <w:r w:rsidRPr="00265B5C">
            <w:rPr>
              <w:rStyle w:val="PlaceholderText"/>
              <w:sz w:val="24"/>
              <w:szCs w:val="24"/>
            </w:rPr>
            <w:t>Choose an item.</w:t>
          </w:r>
        </w:p>
      </w:docPartBody>
    </w:docPart>
    <w:docPart>
      <w:docPartPr>
        <w:name w:val="AB4FA0F9E3E84173AA48EB9874A66069"/>
        <w:category>
          <w:name w:val="General"/>
          <w:gallery w:val="placeholder"/>
        </w:category>
        <w:types>
          <w:type w:val="bbPlcHdr"/>
        </w:types>
        <w:behaviors>
          <w:behavior w:val="content"/>
        </w:behaviors>
        <w:guid w:val="{DA82AD6D-AC95-498A-AECA-E0CAF05F2B7E}"/>
      </w:docPartPr>
      <w:docPartBody>
        <w:p w:rsidR="00F3515E" w:rsidRDefault="00C53148" w:rsidP="00C53148">
          <w:pPr>
            <w:pStyle w:val="AB4FA0F9E3E84173AA48EB9874A66069"/>
          </w:pPr>
          <w:r w:rsidRPr="00265B5C">
            <w:rPr>
              <w:rStyle w:val="PlaceholderText"/>
              <w:sz w:val="24"/>
              <w:szCs w:val="24"/>
            </w:rPr>
            <w:t>Choose an item.</w:t>
          </w:r>
        </w:p>
      </w:docPartBody>
    </w:docPart>
    <w:docPart>
      <w:docPartPr>
        <w:name w:val="860E2A46A1E3445792716B8A7CEACE0A"/>
        <w:category>
          <w:name w:val="General"/>
          <w:gallery w:val="placeholder"/>
        </w:category>
        <w:types>
          <w:type w:val="bbPlcHdr"/>
        </w:types>
        <w:behaviors>
          <w:behavior w:val="content"/>
        </w:behaviors>
        <w:guid w:val="{877F537A-E3CA-4EBB-8BD2-4C7850D7F1D5}"/>
      </w:docPartPr>
      <w:docPartBody>
        <w:p w:rsidR="00F3515E" w:rsidRDefault="00C53148" w:rsidP="00C53148">
          <w:pPr>
            <w:pStyle w:val="860E2A46A1E3445792716B8A7CEACE0A"/>
          </w:pPr>
          <w:r w:rsidRPr="00265B5C">
            <w:rPr>
              <w:rStyle w:val="PlaceholderText"/>
              <w:sz w:val="24"/>
              <w:szCs w:val="24"/>
            </w:rPr>
            <w:t>Choose an item.</w:t>
          </w:r>
        </w:p>
      </w:docPartBody>
    </w:docPart>
    <w:docPart>
      <w:docPartPr>
        <w:name w:val="294590E98E5849738EA926D427B20857"/>
        <w:category>
          <w:name w:val="General"/>
          <w:gallery w:val="placeholder"/>
        </w:category>
        <w:types>
          <w:type w:val="bbPlcHdr"/>
        </w:types>
        <w:behaviors>
          <w:behavior w:val="content"/>
        </w:behaviors>
        <w:guid w:val="{39C1C982-F646-4E67-B089-CFAA398828D6}"/>
      </w:docPartPr>
      <w:docPartBody>
        <w:p w:rsidR="00F3515E" w:rsidRDefault="00C53148" w:rsidP="00C53148">
          <w:pPr>
            <w:pStyle w:val="294590E98E5849738EA926D427B20857"/>
          </w:pPr>
          <w:r w:rsidRPr="00265B5C">
            <w:rPr>
              <w:rStyle w:val="PlaceholderText"/>
              <w:sz w:val="24"/>
              <w:szCs w:val="24"/>
            </w:rPr>
            <w:t>Choose an item.</w:t>
          </w:r>
        </w:p>
      </w:docPartBody>
    </w:docPart>
    <w:docPart>
      <w:docPartPr>
        <w:name w:val="AF01B0CF8BF1413298669C14719C62EE"/>
        <w:category>
          <w:name w:val="General"/>
          <w:gallery w:val="placeholder"/>
        </w:category>
        <w:types>
          <w:type w:val="bbPlcHdr"/>
        </w:types>
        <w:behaviors>
          <w:behavior w:val="content"/>
        </w:behaviors>
        <w:guid w:val="{53950DF8-7B41-4138-B33A-99B08BFB80F0}"/>
      </w:docPartPr>
      <w:docPartBody>
        <w:p w:rsidR="00F3515E" w:rsidRDefault="00C53148" w:rsidP="00C53148">
          <w:pPr>
            <w:pStyle w:val="AF01B0CF8BF1413298669C14719C62EE"/>
          </w:pPr>
          <w:r w:rsidRPr="00265B5C">
            <w:rPr>
              <w:rStyle w:val="PlaceholderText"/>
              <w:sz w:val="24"/>
              <w:szCs w:val="24"/>
            </w:rPr>
            <w:t>Choose an item.</w:t>
          </w:r>
        </w:p>
      </w:docPartBody>
    </w:docPart>
    <w:docPart>
      <w:docPartPr>
        <w:name w:val="9B1171F728664AE9ACA0A5B599D28A62"/>
        <w:category>
          <w:name w:val="General"/>
          <w:gallery w:val="placeholder"/>
        </w:category>
        <w:types>
          <w:type w:val="bbPlcHdr"/>
        </w:types>
        <w:behaviors>
          <w:behavior w:val="content"/>
        </w:behaviors>
        <w:guid w:val="{F5944871-4343-43C6-86B1-70D4BE56B002}"/>
      </w:docPartPr>
      <w:docPartBody>
        <w:p w:rsidR="00F3515E" w:rsidRDefault="00C53148" w:rsidP="00C53148">
          <w:pPr>
            <w:pStyle w:val="9B1171F728664AE9ACA0A5B599D28A62"/>
          </w:pPr>
          <w:r w:rsidRPr="00265B5C">
            <w:rPr>
              <w:rStyle w:val="PlaceholderText"/>
              <w:sz w:val="24"/>
              <w:szCs w:val="24"/>
            </w:rPr>
            <w:t>Choose an item.</w:t>
          </w:r>
        </w:p>
      </w:docPartBody>
    </w:docPart>
    <w:docPart>
      <w:docPartPr>
        <w:name w:val="B516D71B82444A57B1D7F025FBCB06AA"/>
        <w:category>
          <w:name w:val="General"/>
          <w:gallery w:val="placeholder"/>
        </w:category>
        <w:types>
          <w:type w:val="bbPlcHdr"/>
        </w:types>
        <w:behaviors>
          <w:behavior w:val="content"/>
        </w:behaviors>
        <w:guid w:val="{E9556664-E74B-4025-9CCC-15B8B4BD8022}"/>
      </w:docPartPr>
      <w:docPartBody>
        <w:p w:rsidR="00F3515E" w:rsidRDefault="00C53148" w:rsidP="00C53148">
          <w:pPr>
            <w:pStyle w:val="B516D71B82444A57B1D7F025FBCB06AA"/>
          </w:pPr>
          <w:r w:rsidRPr="00265B5C">
            <w:rPr>
              <w:rStyle w:val="PlaceholderText"/>
              <w:sz w:val="24"/>
              <w:szCs w:val="24"/>
            </w:rPr>
            <w:t>Choose an item.</w:t>
          </w:r>
        </w:p>
      </w:docPartBody>
    </w:docPart>
    <w:docPart>
      <w:docPartPr>
        <w:name w:val="E8E8397A18334679B92CC2918A9513A3"/>
        <w:category>
          <w:name w:val="General"/>
          <w:gallery w:val="placeholder"/>
        </w:category>
        <w:types>
          <w:type w:val="bbPlcHdr"/>
        </w:types>
        <w:behaviors>
          <w:behavior w:val="content"/>
        </w:behaviors>
        <w:guid w:val="{49821A6F-2DE7-45DE-B1C3-7DAB76220815}"/>
      </w:docPartPr>
      <w:docPartBody>
        <w:p w:rsidR="00F3515E" w:rsidRDefault="00C53148" w:rsidP="00C53148">
          <w:pPr>
            <w:pStyle w:val="E8E8397A18334679B92CC2918A9513A3"/>
          </w:pPr>
          <w:r w:rsidRPr="00265B5C">
            <w:rPr>
              <w:rStyle w:val="PlaceholderText"/>
              <w:sz w:val="24"/>
              <w:szCs w:val="24"/>
            </w:rPr>
            <w:t>Choose an item.</w:t>
          </w:r>
        </w:p>
      </w:docPartBody>
    </w:docPart>
    <w:docPart>
      <w:docPartPr>
        <w:name w:val="1EC01375D2C0423DB52CFF2AB169735B"/>
        <w:category>
          <w:name w:val="General"/>
          <w:gallery w:val="placeholder"/>
        </w:category>
        <w:types>
          <w:type w:val="bbPlcHdr"/>
        </w:types>
        <w:behaviors>
          <w:behavior w:val="content"/>
        </w:behaviors>
        <w:guid w:val="{40BA8DDC-0688-49D7-837B-9745DBF46216}"/>
      </w:docPartPr>
      <w:docPartBody>
        <w:p w:rsidR="00F3515E" w:rsidRDefault="00C53148" w:rsidP="00C53148">
          <w:pPr>
            <w:pStyle w:val="1EC01375D2C0423DB52CFF2AB169735B"/>
          </w:pPr>
          <w:r w:rsidRPr="00265B5C">
            <w:rPr>
              <w:rStyle w:val="PlaceholderText"/>
              <w:sz w:val="24"/>
              <w:szCs w:val="24"/>
            </w:rPr>
            <w:t>Choose an item.</w:t>
          </w:r>
        </w:p>
      </w:docPartBody>
    </w:docPart>
    <w:docPart>
      <w:docPartPr>
        <w:name w:val="887B5868BA3447428E68AA2721DA996C"/>
        <w:category>
          <w:name w:val="General"/>
          <w:gallery w:val="placeholder"/>
        </w:category>
        <w:types>
          <w:type w:val="bbPlcHdr"/>
        </w:types>
        <w:behaviors>
          <w:behavior w:val="content"/>
        </w:behaviors>
        <w:guid w:val="{1CC3369E-F385-4F94-998A-E511C39B5D6B}"/>
      </w:docPartPr>
      <w:docPartBody>
        <w:p w:rsidR="00F3515E" w:rsidRDefault="00C53148" w:rsidP="00C53148">
          <w:pPr>
            <w:pStyle w:val="887B5868BA3447428E68AA2721DA996C"/>
          </w:pPr>
          <w:r w:rsidRPr="00265B5C">
            <w:rPr>
              <w:rStyle w:val="PlaceholderText"/>
              <w:sz w:val="24"/>
              <w:szCs w:val="24"/>
            </w:rPr>
            <w:t>Choose an item.</w:t>
          </w:r>
        </w:p>
      </w:docPartBody>
    </w:docPart>
    <w:docPart>
      <w:docPartPr>
        <w:name w:val="4B084F737F9946F69270E98C7A86918C"/>
        <w:category>
          <w:name w:val="General"/>
          <w:gallery w:val="placeholder"/>
        </w:category>
        <w:types>
          <w:type w:val="bbPlcHdr"/>
        </w:types>
        <w:behaviors>
          <w:behavior w:val="content"/>
        </w:behaviors>
        <w:guid w:val="{ADCCAF5A-62F6-469A-AB87-3C46640A8AB6}"/>
      </w:docPartPr>
      <w:docPartBody>
        <w:p w:rsidR="00F3515E" w:rsidRDefault="00C53148" w:rsidP="00C53148">
          <w:pPr>
            <w:pStyle w:val="4B084F737F9946F69270E98C7A86918C"/>
          </w:pPr>
          <w:r w:rsidRPr="00265B5C">
            <w:rPr>
              <w:rStyle w:val="PlaceholderText"/>
              <w:sz w:val="24"/>
              <w:szCs w:val="24"/>
            </w:rPr>
            <w:t>Choose an item.</w:t>
          </w:r>
        </w:p>
      </w:docPartBody>
    </w:docPart>
    <w:docPart>
      <w:docPartPr>
        <w:name w:val="58D7FC7E657040B6A6D22EFB71A0D61E"/>
        <w:category>
          <w:name w:val="General"/>
          <w:gallery w:val="placeholder"/>
        </w:category>
        <w:types>
          <w:type w:val="bbPlcHdr"/>
        </w:types>
        <w:behaviors>
          <w:behavior w:val="content"/>
        </w:behaviors>
        <w:guid w:val="{FA8ECEC6-19E9-491C-A715-EBCB22C56C12}"/>
      </w:docPartPr>
      <w:docPartBody>
        <w:p w:rsidR="00114079" w:rsidRDefault="00F3515E" w:rsidP="00F3515E">
          <w:pPr>
            <w:pStyle w:val="58D7FC7E657040B6A6D22EFB71A0D61E"/>
          </w:pPr>
          <w:r w:rsidRPr="00265B5C">
            <w:rPr>
              <w:rStyle w:val="PlaceholderText"/>
              <w:sz w:val="24"/>
              <w:szCs w:val="24"/>
            </w:rPr>
            <w:t>Choose an item.</w:t>
          </w:r>
        </w:p>
      </w:docPartBody>
    </w:docPart>
    <w:docPart>
      <w:docPartPr>
        <w:name w:val="B0978554FDA843D682C127682F1427A8"/>
        <w:category>
          <w:name w:val="General"/>
          <w:gallery w:val="placeholder"/>
        </w:category>
        <w:types>
          <w:type w:val="bbPlcHdr"/>
        </w:types>
        <w:behaviors>
          <w:behavior w:val="content"/>
        </w:behaviors>
        <w:guid w:val="{044D29A2-F31A-4006-AB5F-F0ED434A160B}"/>
      </w:docPartPr>
      <w:docPartBody>
        <w:p w:rsidR="00114079" w:rsidRDefault="00F3515E" w:rsidP="00F3515E">
          <w:pPr>
            <w:pStyle w:val="B0978554FDA843D682C127682F1427A8"/>
          </w:pPr>
          <w:r w:rsidRPr="00265B5C">
            <w:rPr>
              <w:rStyle w:val="PlaceholderText"/>
              <w:sz w:val="24"/>
              <w:szCs w:val="24"/>
            </w:rPr>
            <w:t>Choose an item.</w:t>
          </w:r>
        </w:p>
      </w:docPartBody>
    </w:docPart>
    <w:docPart>
      <w:docPartPr>
        <w:name w:val="401917BA480547EF828A7DF6573BE5DE"/>
        <w:category>
          <w:name w:val="General"/>
          <w:gallery w:val="placeholder"/>
        </w:category>
        <w:types>
          <w:type w:val="bbPlcHdr"/>
        </w:types>
        <w:behaviors>
          <w:behavior w:val="content"/>
        </w:behaviors>
        <w:guid w:val="{82190DFB-DBA3-4890-9949-3FD8CC5D0225}"/>
      </w:docPartPr>
      <w:docPartBody>
        <w:p w:rsidR="00114079" w:rsidRDefault="00F3515E" w:rsidP="00F3515E">
          <w:pPr>
            <w:pStyle w:val="401917BA480547EF828A7DF6573BE5DE"/>
          </w:pPr>
          <w:r w:rsidRPr="00265B5C">
            <w:rPr>
              <w:rStyle w:val="PlaceholderText"/>
              <w:sz w:val="24"/>
              <w:szCs w:val="24"/>
            </w:rPr>
            <w:t>Choose an item.</w:t>
          </w:r>
        </w:p>
      </w:docPartBody>
    </w:docPart>
    <w:docPart>
      <w:docPartPr>
        <w:name w:val="1860269F0AE9445AA3E667F8B5FA57EF"/>
        <w:category>
          <w:name w:val="General"/>
          <w:gallery w:val="placeholder"/>
        </w:category>
        <w:types>
          <w:type w:val="bbPlcHdr"/>
        </w:types>
        <w:behaviors>
          <w:behavior w:val="content"/>
        </w:behaviors>
        <w:guid w:val="{72FCEABC-9CDE-4242-A0C4-1C1A085D96AB}"/>
      </w:docPartPr>
      <w:docPartBody>
        <w:p w:rsidR="00114079" w:rsidRDefault="00F3515E" w:rsidP="00F3515E">
          <w:pPr>
            <w:pStyle w:val="1860269F0AE9445AA3E667F8B5FA57EF"/>
          </w:pPr>
          <w:r w:rsidRPr="00265B5C">
            <w:rPr>
              <w:rStyle w:val="PlaceholderText"/>
              <w:sz w:val="24"/>
              <w:szCs w:val="24"/>
            </w:rPr>
            <w:t>Choose an item.</w:t>
          </w:r>
        </w:p>
      </w:docPartBody>
    </w:docPart>
    <w:docPart>
      <w:docPartPr>
        <w:name w:val="23DC3ADAF16246E0AE64B69B20E2AA17"/>
        <w:category>
          <w:name w:val="General"/>
          <w:gallery w:val="placeholder"/>
        </w:category>
        <w:types>
          <w:type w:val="bbPlcHdr"/>
        </w:types>
        <w:behaviors>
          <w:behavior w:val="content"/>
        </w:behaviors>
        <w:guid w:val="{638040F6-01F9-4B1D-A24C-01CD22F6F670}"/>
      </w:docPartPr>
      <w:docPartBody>
        <w:p w:rsidR="00114079" w:rsidRDefault="00F3515E" w:rsidP="00F3515E">
          <w:pPr>
            <w:pStyle w:val="23DC3ADAF16246E0AE64B69B20E2AA17"/>
          </w:pPr>
          <w:r w:rsidRPr="00265B5C">
            <w:rPr>
              <w:rStyle w:val="PlaceholderText"/>
              <w:sz w:val="24"/>
              <w:szCs w:val="24"/>
            </w:rPr>
            <w:t>Choose an item.</w:t>
          </w:r>
        </w:p>
      </w:docPartBody>
    </w:docPart>
    <w:docPart>
      <w:docPartPr>
        <w:name w:val="685535A165E845DD9E01C88FEDD5D2AF"/>
        <w:category>
          <w:name w:val="General"/>
          <w:gallery w:val="placeholder"/>
        </w:category>
        <w:types>
          <w:type w:val="bbPlcHdr"/>
        </w:types>
        <w:behaviors>
          <w:behavior w:val="content"/>
        </w:behaviors>
        <w:guid w:val="{C8ADFFF7-CA42-4E67-870A-520D4F1FDFBA}"/>
      </w:docPartPr>
      <w:docPartBody>
        <w:p w:rsidR="00114079" w:rsidRDefault="00F3515E" w:rsidP="00F3515E">
          <w:pPr>
            <w:pStyle w:val="685535A165E845DD9E01C88FEDD5D2AF"/>
          </w:pPr>
          <w:r w:rsidRPr="00265B5C">
            <w:rPr>
              <w:rStyle w:val="PlaceholderText"/>
              <w:sz w:val="24"/>
              <w:szCs w:val="24"/>
            </w:rPr>
            <w:t>Choose an item.</w:t>
          </w:r>
        </w:p>
      </w:docPartBody>
    </w:docPart>
    <w:docPart>
      <w:docPartPr>
        <w:name w:val="A549E45C890148419F54B9E9532EA5F0"/>
        <w:category>
          <w:name w:val="General"/>
          <w:gallery w:val="placeholder"/>
        </w:category>
        <w:types>
          <w:type w:val="bbPlcHdr"/>
        </w:types>
        <w:behaviors>
          <w:behavior w:val="content"/>
        </w:behaviors>
        <w:guid w:val="{D91BC8A0-1F8E-49BF-95E3-DF864D4D86E0}"/>
      </w:docPartPr>
      <w:docPartBody>
        <w:p w:rsidR="00114079" w:rsidRDefault="00F3515E" w:rsidP="00F3515E">
          <w:pPr>
            <w:pStyle w:val="A549E45C890148419F54B9E9532EA5F0"/>
          </w:pPr>
          <w:r w:rsidRPr="00265B5C">
            <w:rPr>
              <w:rStyle w:val="PlaceholderText"/>
              <w:sz w:val="24"/>
              <w:szCs w:val="24"/>
            </w:rPr>
            <w:t>Choose an item.</w:t>
          </w:r>
        </w:p>
      </w:docPartBody>
    </w:docPart>
    <w:docPart>
      <w:docPartPr>
        <w:name w:val="29C7EFC6C84243DEAC8850E515543C2A"/>
        <w:category>
          <w:name w:val="General"/>
          <w:gallery w:val="placeholder"/>
        </w:category>
        <w:types>
          <w:type w:val="bbPlcHdr"/>
        </w:types>
        <w:behaviors>
          <w:behavior w:val="content"/>
        </w:behaviors>
        <w:guid w:val="{8EC3F919-C57F-4F6D-BEE5-23B144A2BAF5}"/>
      </w:docPartPr>
      <w:docPartBody>
        <w:p w:rsidR="00114079" w:rsidRDefault="00F3515E" w:rsidP="00F3515E">
          <w:pPr>
            <w:pStyle w:val="29C7EFC6C84243DEAC8850E515543C2A"/>
          </w:pPr>
          <w:r w:rsidRPr="00265B5C">
            <w:rPr>
              <w:rStyle w:val="PlaceholderText"/>
              <w:sz w:val="24"/>
              <w:szCs w:val="24"/>
            </w:rPr>
            <w:t>Choose an item.</w:t>
          </w:r>
        </w:p>
      </w:docPartBody>
    </w:docPart>
    <w:docPart>
      <w:docPartPr>
        <w:name w:val="F99AFC893FF043C6B121FF945F59A63C"/>
        <w:category>
          <w:name w:val="General"/>
          <w:gallery w:val="placeholder"/>
        </w:category>
        <w:types>
          <w:type w:val="bbPlcHdr"/>
        </w:types>
        <w:behaviors>
          <w:behavior w:val="content"/>
        </w:behaviors>
        <w:guid w:val="{4FF22535-BAFC-4B0D-9CFB-1378312007CD}"/>
      </w:docPartPr>
      <w:docPartBody>
        <w:p w:rsidR="00114079" w:rsidRDefault="00F3515E" w:rsidP="00F3515E">
          <w:pPr>
            <w:pStyle w:val="F99AFC893FF043C6B121FF945F59A63C"/>
          </w:pPr>
          <w:r w:rsidRPr="00265B5C">
            <w:rPr>
              <w:rStyle w:val="PlaceholderText"/>
              <w:sz w:val="24"/>
              <w:szCs w:val="24"/>
            </w:rPr>
            <w:t>Choose an item.</w:t>
          </w:r>
        </w:p>
      </w:docPartBody>
    </w:docPart>
    <w:docPart>
      <w:docPartPr>
        <w:name w:val="6F39BFC335CF4AD59566C15195B769A3"/>
        <w:category>
          <w:name w:val="General"/>
          <w:gallery w:val="placeholder"/>
        </w:category>
        <w:types>
          <w:type w:val="bbPlcHdr"/>
        </w:types>
        <w:behaviors>
          <w:behavior w:val="content"/>
        </w:behaviors>
        <w:guid w:val="{F5E25170-080F-49C0-8FC7-CD2E5A7B3F17}"/>
      </w:docPartPr>
      <w:docPartBody>
        <w:p w:rsidR="00114079" w:rsidRDefault="00F3515E" w:rsidP="00F3515E">
          <w:pPr>
            <w:pStyle w:val="6F39BFC335CF4AD59566C15195B769A3"/>
          </w:pPr>
          <w:r w:rsidRPr="00265B5C">
            <w:rPr>
              <w:rStyle w:val="PlaceholderText"/>
              <w:sz w:val="24"/>
              <w:szCs w:val="24"/>
            </w:rPr>
            <w:t>Choose an item.</w:t>
          </w:r>
        </w:p>
      </w:docPartBody>
    </w:docPart>
    <w:docPart>
      <w:docPartPr>
        <w:name w:val="E6C60CB97A124BD290C5F4BDA00EC075"/>
        <w:category>
          <w:name w:val="General"/>
          <w:gallery w:val="placeholder"/>
        </w:category>
        <w:types>
          <w:type w:val="bbPlcHdr"/>
        </w:types>
        <w:behaviors>
          <w:behavior w:val="content"/>
        </w:behaviors>
        <w:guid w:val="{5BBC9B45-E11C-477D-A6EA-E126AC0D9F60}"/>
      </w:docPartPr>
      <w:docPartBody>
        <w:p w:rsidR="00114079" w:rsidRDefault="00F3515E" w:rsidP="00F3515E">
          <w:pPr>
            <w:pStyle w:val="E6C60CB97A124BD290C5F4BDA00EC075"/>
          </w:pPr>
          <w:r w:rsidRPr="00265B5C">
            <w:rPr>
              <w:rStyle w:val="PlaceholderText"/>
              <w:sz w:val="24"/>
              <w:szCs w:val="24"/>
            </w:rPr>
            <w:t>Choose an item.</w:t>
          </w:r>
        </w:p>
      </w:docPartBody>
    </w:docPart>
    <w:docPart>
      <w:docPartPr>
        <w:name w:val="6B0619E25E4F4A1D98B24EC148CE6960"/>
        <w:category>
          <w:name w:val="General"/>
          <w:gallery w:val="placeholder"/>
        </w:category>
        <w:types>
          <w:type w:val="bbPlcHdr"/>
        </w:types>
        <w:behaviors>
          <w:behavior w:val="content"/>
        </w:behaviors>
        <w:guid w:val="{DC4E3E22-B87D-414F-9341-99DE4765D035}"/>
      </w:docPartPr>
      <w:docPartBody>
        <w:p w:rsidR="00114079" w:rsidRDefault="00F3515E" w:rsidP="00F3515E">
          <w:pPr>
            <w:pStyle w:val="6B0619E25E4F4A1D98B24EC148CE6960"/>
          </w:pPr>
          <w:r w:rsidRPr="00265B5C">
            <w:rPr>
              <w:rStyle w:val="PlaceholderText"/>
              <w:sz w:val="24"/>
              <w:szCs w:val="24"/>
            </w:rPr>
            <w:t>Choose an item.</w:t>
          </w:r>
        </w:p>
      </w:docPartBody>
    </w:docPart>
    <w:docPart>
      <w:docPartPr>
        <w:name w:val="89A81217C24D4D25BE71C4B837613596"/>
        <w:category>
          <w:name w:val="General"/>
          <w:gallery w:val="placeholder"/>
        </w:category>
        <w:types>
          <w:type w:val="bbPlcHdr"/>
        </w:types>
        <w:behaviors>
          <w:behavior w:val="content"/>
        </w:behaviors>
        <w:guid w:val="{59EAAD81-D59F-4E81-8C91-2A02475BC770}"/>
      </w:docPartPr>
      <w:docPartBody>
        <w:p w:rsidR="00114079" w:rsidRDefault="00F3515E" w:rsidP="00F3515E">
          <w:pPr>
            <w:pStyle w:val="89A81217C24D4D25BE71C4B837613596"/>
          </w:pPr>
          <w:r w:rsidRPr="00265B5C">
            <w:rPr>
              <w:rStyle w:val="PlaceholderText"/>
              <w:sz w:val="24"/>
              <w:szCs w:val="24"/>
            </w:rPr>
            <w:t>Choose an item.</w:t>
          </w:r>
        </w:p>
      </w:docPartBody>
    </w:docPart>
    <w:docPart>
      <w:docPartPr>
        <w:name w:val="97153E47BA0649C8B64EBDC013511B4A"/>
        <w:category>
          <w:name w:val="General"/>
          <w:gallery w:val="placeholder"/>
        </w:category>
        <w:types>
          <w:type w:val="bbPlcHdr"/>
        </w:types>
        <w:behaviors>
          <w:behavior w:val="content"/>
        </w:behaviors>
        <w:guid w:val="{A959AADB-97CF-45D8-A9D8-C53C28656A30}"/>
      </w:docPartPr>
      <w:docPartBody>
        <w:p w:rsidR="0047766F" w:rsidRDefault="00114079" w:rsidP="00114079">
          <w:pPr>
            <w:pStyle w:val="97153E47BA0649C8B64EBDC013511B4A"/>
          </w:pPr>
          <w:r w:rsidRPr="00265B5C">
            <w:rPr>
              <w:rStyle w:val="PlaceholderText"/>
              <w:sz w:val="24"/>
              <w:szCs w:val="24"/>
            </w:rPr>
            <w:t>Choose an item.</w:t>
          </w:r>
        </w:p>
      </w:docPartBody>
    </w:docPart>
    <w:docPart>
      <w:docPartPr>
        <w:name w:val="3AB2BF380C4347F2BE7EC5C02578A1B4"/>
        <w:category>
          <w:name w:val="General"/>
          <w:gallery w:val="placeholder"/>
        </w:category>
        <w:types>
          <w:type w:val="bbPlcHdr"/>
        </w:types>
        <w:behaviors>
          <w:behavior w:val="content"/>
        </w:behaviors>
        <w:guid w:val="{1D534C45-4309-48ED-91BB-F3B6B3AA223F}"/>
      </w:docPartPr>
      <w:docPartBody>
        <w:p w:rsidR="0047766F" w:rsidRDefault="00114079" w:rsidP="00114079">
          <w:pPr>
            <w:pStyle w:val="3AB2BF380C4347F2BE7EC5C02578A1B4"/>
          </w:pPr>
          <w:r w:rsidRPr="00265B5C">
            <w:rPr>
              <w:rStyle w:val="PlaceholderText"/>
              <w:sz w:val="24"/>
              <w:szCs w:val="24"/>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limbach Black">
    <w:panose1 w:val="00000000000000000000"/>
    <w:charset w:val="00"/>
    <w:family w:val="roman"/>
    <w:notTrueType/>
    <w:pitch w:val="variable"/>
    <w:sig w:usb0="00000003" w:usb1="00000000" w:usb2="00000000" w:usb3="00000000" w:csb0="00000001" w:csb1="00000000"/>
  </w:font>
  <w:font w:name="Slimbach">
    <w:panose1 w:val="00000000000000000000"/>
    <w:charset w:val="00"/>
    <w:family w:val="roman"/>
    <w:notTrueType/>
    <w:pitch w:val="variable"/>
    <w:sig w:usb0="00000003" w:usb1="00000000" w:usb2="00000000" w:usb3="00000000" w:csb0="00000001" w:csb1="00000000"/>
  </w:font>
  <w:font w:name="Univers">
    <w:charset w:val="00"/>
    <w:family w:val="swiss"/>
    <w:pitch w:val="variable"/>
    <w:sig w:usb0="80000287" w:usb1="00000000" w:usb2="00000000" w:usb3="00000000" w:csb0="0000000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comment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82DE8"/>
    <w:rsid w:val="00054C40"/>
    <w:rsid w:val="00114079"/>
    <w:rsid w:val="0047766F"/>
    <w:rsid w:val="004B184A"/>
    <w:rsid w:val="004B27A9"/>
    <w:rsid w:val="00617912"/>
    <w:rsid w:val="00677A04"/>
    <w:rsid w:val="0092699E"/>
    <w:rsid w:val="00982DE8"/>
    <w:rsid w:val="00A256C5"/>
    <w:rsid w:val="00B00B23"/>
    <w:rsid w:val="00B67163"/>
    <w:rsid w:val="00BE36E3"/>
    <w:rsid w:val="00C53148"/>
    <w:rsid w:val="00F3515E"/>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14079"/>
    <w:rPr>
      <w:color w:val="808080"/>
    </w:rPr>
  </w:style>
  <w:style w:type="paragraph" w:customStyle="1" w:styleId="66DDA2FF855E4B82914D115B2CC25251">
    <w:name w:val="66DDA2FF855E4B82914D115B2CC25251"/>
    <w:rsid w:val="00982DE8"/>
  </w:style>
  <w:style w:type="paragraph" w:customStyle="1" w:styleId="EEB19330CD644F6CAC926CD35266F2C2">
    <w:name w:val="EEB19330CD644F6CAC926CD35266F2C2"/>
    <w:rsid w:val="00982DE8"/>
  </w:style>
  <w:style w:type="paragraph" w:customStyle="1" w:styleId="BE35A5B206C24A248D83F957EE81FEC8">
    <w:name w:val="BE35A5B206C24A248D83F957EE81FEC8"/>
    <w:rsid w:val="00982DE8"/>
  </w:style>
  <w:style w:type="paragraph" w:customStyle="1" w:styleId="90AA9AFCAC794C0E9B57F2DDB3FF3363">
    <w:name w:val="90AA9AFCAC794C0E9B57F2DDB3FF3363"/>
    <w:rsid w:val="00982DE8"/>
  </w:style>
  <w:style w:type="paragraph" w:customStyle="1" w:styleId="FA323AF705E247D09A390C6DC30C3C08">
    <w:name w:val="FA323AF705E247D09A390C6DC30C3C08"/>
    <w:rsid w:val="00982DE8"/>
  </w:style>
  <w:style w:type="paragraph" w:customStyle="1" w:styleId="6927023BF19F4D119F9FE8FE47D0F4F6">
    <w:name w:val="6927023BF19F4D119F9FE8FE47D0F4F6"/>
    <w:rsid w:val="00982DE8"/>
  </w:style>
  <w:style w:type="paragraph" w:customStyle="1" w:styleId="1312C089CEEE411D81AE0F8C484A20CC">
    <w:name w:val="1312C089CEEE411D81AE0F8C484A20CC"/>
    <w:rsid w:val="00982DE8"/>
  </w:style>
  <w:style w:type="paragraph" w:customStyle="1" w:styleId="3900A7EF0CE141F09211B0D782BE6086">
    <w:name w:val="3900A7EF0CE141F09211B0D782BE6086"/>
    <w:rsid w:val="00982DE8"/>
  </w:style>
  <w:style w:type="paragraph" w:customStyle="1" w:styleId="935025E862DB4C7CA65CD0CA41504304">
    <w:name w:val="935025E862DB4C7CA65CD0CA41504304"/>
    <w:rsid w:val="00982DE8"/>
  </w:style>
  <w:style w:type="paragraph" w:customStyle="1" w:styleId="12735AB0FBEA4CFBB8458D15C92B4709">
    <w:name w:val="12735AB0FBEA4CFBB8458D15C92B4709"/>
    <w:rsid w:val="00982DE8"/>
  </w:style>
  <w:style w:type="paragraph" w:customStyle="1" w:styleId="5880BE23AB11445B816A4AF372C540E4">
    <w:name w:val="5880BE23AB11445B816A4AF372C540E4"/>
    <w:rsid w:val="00982DE8"/>
  </w:style>
  <w:style w:type="paragraph" w:customStyle="1" w:styleId="26A2314D41FE4FE18997AC01594399F8">
    <w:name w:val="26A2314D41FE4FE18997AC01594399F8"/>
    <w:rsid w:val="00982DE8"/>
  </w:style>
  <w:style w:type="paragraph" w:customStyle="1" w:styleId="CE414470D17444088275A97C4A146885">
    <w:name w:val="CE414470D17444088275A97C4A146885"/>
    <w:rsid w:val="00982DE8"/>
  </w:style>
  <w:style w:type="paragraph" w:customStyle="1" w:styleId="DD163B188F084C57810243EB1CDB948C">
    <w:name w:val="DD163B188F084C57810243EB1CDB948C"/>
    <w:rsid w:val="00982DE8"/>
  </w:style>
  <w:style w:type="paragraph" w:customStyle="1" w:styleId="BC2B921772824C0985518A9FEA432847">
    <w:name w:val="BC2B921772824C0985518A9FEA432847"/>
    <w:rsid w:val="00982DE8"/>
  </w:style>
  <w:style w:type="paragraph" w:customStyle="1" w:styleId="711F3708136F4D4487E94318C0529751">
    <w:name w:val="711F3708136F4D4487E94318C0529751"/>
    <w:rsid w:val="00982DE8"/>
  </w:style>
  <w:style w:type="paragraph" w:customStyle="1" w:styleId="FAD00A0288C848BFB87A1402E34D4B7C">
    <w:name w:val="FAD00A0288C848BFB87A1402E34D4B7C"/>
    <w:rsid w:val="00982DE8"/>
  </w:style>
  <w:style w:type="paragraph" w:customStyle="1" w:styleId="CE848938D542479E98A412B6968F23C0">
    <w:name w:val="CE848938D542479E98A412B6968F23C0"/>
    <w:rsid w:val="00982DE8"/>
  </w:style>
  <w:style w:type="paragraph" w:customStyle="1" w:styleId="E5F2F4E905674DFB963DA7B016E2FBF0">
    <w:name w:val="E5F2F4E905674DFB963DA7B016E2FBF0"/>
    <w:rsid w:val="00982DE8"/>
  </w:style>
  <w:style w:type="paragraph" w:customStyle="1" w:styleId="63063F37793140209A786EBDACF4A79B">
    <w:name w:val="63063F37793140209A786EBDACF4A79B"/>
    <w:rsid w:val="00982DE8"/>
  </w:style>
  <w:style w:type="paragraph" w:customStyle="1" w:styleId="86D716A4E611491BBB0ED4823D1718C8">
    <w:name w:val="86D716A4E611491BBB0ED4823D1718C8"/>
    <w:rsid w:val="00982DE8"/>
  </w:style>
  <w:style w:type="paragraph" w:customStyle="1" w:styleId="0532A66CC1374CD6AE5E9AE4E5116F33">
    <w:name w:val="0532A66CC1374CD6AE5E9AE4E5116F33"/>
    <w:rsid w:val="00982DE8"/>
  </w:style>
  <w:style w:type="paragraph" w:customStyle="1" w:styleId="376216FE279641CA82E0F91C5EDDB265">
    <w:name w:val="376216FE279641CA82E0F91C5EDDB265"/>
    <w:rsid w:val="00982DE8"/>
  </w:style>
  <w:style w:type="paragraph" w:customStyle="1" w:styleId="6F5C640C5D6245B3B2270B4EDEDA2C4A">
    <w:name w:val="6F5C640C5D6245B3B2270B4EDEDA2C4A"/>
    <w:rsid w:val="00982DE8"/>
  </w:style>
  <w:style w:type="paragraph" w:customStyle="1" w:styleId="2DB9BE036975447FA5B8E6FC4316241F">
    <w:name w:val="2DB9BE036975447FA5B8E6FC4316241F"/>
    <w:rsid w:val="00982DE8"/>
  </w:style>
  <w:style w:type="paragraph" w:customStyle="1" w:styleId="3FB6B52574D446D780FB63A81D5D2A14">
    <w:name w:val="3FB6B52574D446D780FB63A81D5D2A14"/>
    <w:rsid w:val="00982DE8"/>
  </w:style>
  <w:style w:type="paragraph" w:customStyle="1" w:styleId="4840F5ABB1984016885FC35A6A395DD0">
    <w:name w:val="4840F5ABB1984016885FC35A6A395DD0"/>
    <w:rsid w:val="00982DE8"/>
  </w:style>
  <w:style w:type="paragraph" w:customStyle="1" w:styleId="2C4FA0743E7145B0B566AD0D579281F7">
    <w:name w:val="2C4FA0743E7145B0B566AD0D579281F7"/>
    <w:rsid w:val="00982DE8"/>
  </w:style>
  <w:style w:type="paragraph" w:customStyle="1" w:styleId="BFCA0DC70A7F485E822B2FDFFC858508">
    <w:name w:val="BFCA0DC70A7F485E822B2FDFFC858508"/>
    <w:rsid w:val="00982DE8"/>
  </w:style>
  <w:style w:type="paragraph" w:customStyle="1" w:styleId="6B35378229484BE48C4FD78FE5F071F0">
    <w:name w:val="6B35378229484BE48C4FD78FE5F071F0"/>
    <w:rsid w:val="00C53148"/>
  </w:style>
  <w:style w:type="paragraph" w:customStyle="1" w:styleId="AB4FA0F9E3E84173AA48EB9874A66069">
    <w:name w:val="AB4FA0F9E3E84173AA48EB9874A66069"/>
    <w:rsid w:val="00C53148"/>
  </w:style>
  <w:style w:type="paragraph" w:customStyle="1" w:styleId="860E2A46A1E3445792716B8A7CEACE0A">
    <w:name w:val="860E2A46A1E3445792716B8A7CEACE0A"/>
    <w:rsid w:val="00C53148"/>
  </w:style>
  <w:style w:type="paragraph" w:customStyle="1" w:styleId="294590E98E5849738EA926D427B20857">
    <w:name w:val="294590E98E5849738EA926D427B20857"/>
    <w:rsid w:val="00C53148"/>
  </w:style>
  <w:style w:type="paragraph" w:customStyle="1" w:styleId="AF01B0CF8BF1413298669C14719C62EE">
    <w:name w:val="AF01B0CF8BF1413298669C14719C62EE"/>
    <w:rsid w:val="00C53148"/>
  </w:style>
  <w:style w:type="paragraph" w:customStyle="1" w:styleId="9B1171F728664AE9ACA0A5B599D28A62">
    <w:name w:val="9B1171F728664AE9ACA0A5B599D28A62"/>
    <w:rsid w:val="00C53148"/>
  </w:style>
  <w:style w:type="paragraph" w:customStyle="1" w:styleId="B516D71B82444A57B1D7F025FBCB06AA">
    <w:name w:val="B516D71B82444A57B1D7F025FBCB06AA"/>
    <w:rsid w:val="00C53148"/>
  </w:style>
  <w:style w:type="paragraph" w:customStyle="1" w:styleId="E8E8397A18334679B92CC2918A9513A3">
    <w:name w:val="E8E8397A18334679B92CC2918A9513A3"/>
    <w:rsid w:val="00C53148"/>
  </w:style>
  <w:style w:type="paragraph" w:customStyle="1" w:styleId="1EC01375D2C0423DB52CFF2AB169735B">
    <w:name w:val="1EC01375D2C0423DB52CFF2AB169735B"/>
    <w:rsid w:val="00C53148"/>
  </w:style>
  <w:style w:type="paragraph" w:customStyle="1" w:styleId="887B5868BA3447428E68AA2721DA996C">
    <w:name w:val="887B5868BA3447428E68AA2721DA996C"/>
    <w:rsid w:val="00C53148"/>
  </w:style>
  <w:style w:type="paragraph" w:customStyle="1" w:styleId="4B084F737F9946F69270E98C7A86918C">
    <w:name w:val="4B084F737F9946F69270E98C7A86918C"/>
    <w:rsid w:val="00C53148"/>
  </w:style>
  <w:style w:type="paragraph" w:customStyle="1" w:styleId="58D7FC7E657040B6A6D22EFB71A0D61E">
    <w:name w:val="58D7FC7E657040B6A6D22EFB71A0D61E"/>
    <w:rsid w:val="00F3515E"/>
  </w:style>
  <w:style w:type="paragraph" w:customStyle="1" w:styleId="B0978554FDA843D682C127682F1427A8">
    <w:name w:val="B0978554FDA843D682C127682F1427A8"/>
    <w:rsid w:val="00F3515E"/>
  </w:style>
  <w:style w:type="paragraph" w:customStyle="1" w:styleId="401917BA480547EF828A7DF6573BE5DE">
    <w:name w:val="401917BA480547EF828A7DF6573BE5DE"/>
    <w:rsid w:val="00F3515E"/>
  </w:style>
  <w:style w:type="paragraph" w:customStyle="1" w:styleId="1860269F0AE9445AA3E667F8B5FA57EF">
    <w:name w:val="1860269F0AE9445AA3E667F8B5FA57EF"/>
    <w:rsid w:val="00F3515E"/>
  </w:style>
  <w:style w:type="paragraph" w:customStyle="1" w:styleId="23DC3ADAF16246E0AE64B69B20E2AA17">
    <w:name w:val="23DC3ADAF16246E0AE64B69B20E2AA17"/>
    <w:rsid w:val="00F3515E"/>
  </w:style>
  <w:style w:type="paragraph" w:customStyle="1" w:styleId="685535A165E845DD9E01C88FEDD5D2AF">
    <w:name w:val="685535A165E845DD9E01C88FEDD5D2AF"/>
    <w:rsid w:val="00F3515E"/>
  </w:style>
  <w:style w:type="paragraph" w:customStyle="1" w:styleId="A549E45C890148419F54B9E9532EA5F0">
    <w:name w:val="A549E45C890148419F54B9E9532EA5F0"/>
    <w:rsid w:val="00F3515E"/>
  </w:style>
  <w:style w:type="paragraph" w:customStyle="1" w:styleId="29C7EFC6C84243DEAC8850E515543C2A">
    <w:name w:val="29C7EFC6C84243DEAC8850E515543C2A"/>
    <w:rsid w:val="00F3515E"/>
  </w:style>
  <w:style w:type="paragraph" w:customStyle="1" w:styleId="F99AFC893FF043C6B121FF945F59A63C">
    <w:name w:val="F99AFC893FF043C6B121FF945F59A63C"/>
    <w:rsid w:val="00F3515E"/>
  </w:style>
  <w:style w:type="paragraph" w:customStyle="1" w:styleId="6F39BFC335CF4AD59566C15195B769A3">
    <w:name w:val="6F39BFC335CF4AD59566C15195B769A3"/>
    <w:rsid w:val="00F3515E"/>
  </w:style>
  <w:style w:type="paragraph" w:customStyle="1" w:styleId="E6C60CB97A124BD290C5F4BDA00EC075">
    <w:name w:val="E6C60CB97A124BD290C5F4BDA00EC075"/>
    <w:rsid w:val="00F3515E"/>
  </w:style>
  <w:style w:type="paragraph" w:customStyle="1" w:styleId="6B0619E25E4F4A1D98B24EC148CE6960">
    <w:name w:val="6B0619E25E4F4A1D98B24EC148CE6960"/>
    <w:rsid w:val="00F3515E"/>
  </w:style>
  <w:style w:type="paragraph" w:customStyle="1" w:styleId="89A81217C24D4D25BE71C4B837613596">
    <w:name w:val="89A81217C24D4D25BE71C4B837613596"/>
    <w:rsid w:val="00F3515E"/>
  </w:style>
  <w:style w:type="paragraph" w:customStyle="1" w:styleId="97153E47BA0649C8B64EBDC013511B4A">
    <w:name w:val="97153E47BA0649C8B64EBDC013511B4A"/>
    <w:rsid w:val="00114079"/>
  </w:style>
  <w:style w:type="paragraph" w:customStyle="1" w:styleId="3AB2BF380C4347F2BE7EC5C02578A1B4">
    <w:name w:val="3AB2BF380C4347F2BE7EC5C02578A1B4"/>
    <w:rsid w:val="0011407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3B93A19F7DD0C4B8740FD07DD1FDFFF" ma:contentTypeVersion="18" ma:contentTypeDescription="Create a new document." ma:contentTypeScope="" ma:versionID="6894addfa80af4de9a659d3539787d62">
  <xsd:schema xmlns:xsd="http://www.w3.org/2001/XMLSchema" xmlns:xs="http://www.w3.org/2001/XMLSchema" xmlns:p="http://schemas.microsoft.com/office/2006/metadata/properties" xmlns:ns1="http://schemas.microsoft.com/sharepoint/v3" xmlns:ns2="10f2cb44-b37d-4693-a5c3-140ab663d372" xmlns:ns3="fb82bcdf-ea63-4554-99e3-e15ccd87b479" targetNamespace="http://schemas.microsoft.com/office/2006/metadata/properties" ma:root="true" ma:fieldsID="680524aea985905e1c99b0a4af416363" ns1:_="" ns2:_="" ns3:_="">
    <xsd:import namespace="http://schemas.microsoft.com/sharepoint/v3"/>
    <xsd:import namespace="10f2cb44-b37d-4693-a5c3-140ab663d372"/>
    <xsd:import namespace="fb82bcdf-ea63-4554-99e3-e15ccd87b479"/>
    <xsd:element name="properties">
      <xsd:complexType>
        <xsd:sequence>
          <xsd:element name="documentManagement">
            <xsd:complexType>
              <xsd:all>
                <xsd:element ref="ns2:_dlc_DocId" minOccurs="0"/>
                <xsd:element ref="ns2:_dlc_DocIdUrl" minOccurs="0"/>
                <xsd:element ref="ns2:_dlc_DocIdPersistId" minOccurs="0"/>
                <xsd:element ref="ns1:PublishingStartDate" minOccurs="0"/>
                <xsd:element ref="ns1:PublishingExpirationDate" minOccurs="0"/>
                <xsd:element ref="ns3:bureau" minOccurs="0"/>
                <xsd:element ref="ns3:_x002e_division"/>
                <xsd:element ref="ns3:_x002e_globalNavigation"/>
                <xsd:element ref="ns3:_x002e_program" minOccurs="0"/>
                <xsd:element ref="ns3:_x002e_purpose" minOccurs="0"/>
                <xsd:element ref="ns3:_x002e_year"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11"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12"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0f2cb44-b37d-4693-a5c3-140ab663d372"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fb82bcdf-ea63-4554-99e3-e15ccd87b479" elementFormDefault="qualified">
    <xsd:import namespace="http://schemas.microsoft.com/office/2006/documentManagement/types"/>
    <xsd:import namespace="http://schemas.microsoft.com/office/infopath/2007/PartnerControls"/>
    <xsd:element name="bureau" ma:index="13" nillable="true" ma:displayName=".Bureau" ma:internalName="bureau">
      <xsd:simpleType>
        <xsd:restriction base="dms:Text">
          <xsd:maxLength value="255"/>
        </xsd:restriction>
      </xsd:simpleType>
    </xsd:element>
    <xsd:element name="_x002e_division" ma:index="14" ma:displayName=".Division" ma:list="{666f73c0-ff85-4897-bedd-c4bfa5c5bae8}" ma:internalName="_x002E_division" ma:showField="Title" ma:web="fb82bcdf-ea63-4554-99e3-e15ccd87b479">
      <xsd:simpleType>
        <xsd:restriction base="dms:Lookup"/>
      </xsd:simpleType>
    </xsd:element>
    <xsd:element name="_x002e_globalNavigation" ma:index="15" ma:displayName=".Global Navigation" ma:list="{cc087b04-f769-438a-abab-25389f9209d1}" ma:internalName="_x002E_globalNavigation" ma:showField="Title" ma:web="fb82bcdf-ea63-4554-99e3-e15ccd87b479">
      <xsd:simpleType>
        <xsd:restriction base="dms:Lookup"/>
      </xsd:simpleType>
    </xsd:element>
    <xsd:element name="_x002e_program" ma:index="16" nillable="true" ma:displayName=".Program" ma:internalName="_x002E_program">
      <xsd:simpleType>
        <xsd:restriction base="dms:Text">
          <xsd:maxLength value="255"/>
        </xsd:restriction>
      </xsd:simpleType>
    </xsd:element>
    <xsd:element name="_x002e_purpose" ma:index="17" nillable="true" ma:displayName=".Purpose" ma:list="{27ad8e90-7efe-4104-98ae-37a81fef7fbc}" ma:internalName="_x002E_purpose" ma:showField="Title" ma:web="fb82bcdf-ea63-4554-99e3-e15ccd87b479">
      <xsd:simpleType>
        <xsd:restriction base="dms:Lookup"/>
      </xsd:simpleType>
    </xsd:element>
    <xsd:element name="_x002e_year" ma:index="18" nillable="true" ma:displayName=".Year" ma:decimals="0" ma:internalName="_x002E_year" ma:percentage="FALSE">
      <xsd:simpleType>
        <xsd:restriction base="dms:Number">
          <xsd:maxInclusive value="2050"/>
          <xsd:minInclusive value="1992"/>
        </xsd:restriction>
      </xsd:simpleType>
    </xsd:element>
    <xsd:element name="SharedWithUsers" ma:index="2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x002e_division xmlns="fb82bcdf-ea63-4554-99e3-e15ccd87b479">2</_x002e_division>
    <_x002e_globalNavigation xmlns="fb82bcdf-ea63-4554-99e3-e15ccd87b479">3</_x002e_globalNavigation>
    <_x002e_program xmlns="fb82bcdf-ea63-4554-99e3-e15ccd87b479" xsi:nil="true"/>
    <_x002e_year xmlns="fb82bcdf-ea63-4554-99e3-e15ccd87b479" xsi:nil="true"/>
    <PublishingExpirationDate xmlns="http://schemas.microsoft.com/sharepoint/v3" xsi:nil="true"/>
    <PublishingStartDate xmlns="http://schemas.microsoft.com/sharepoint/v3" xsi:nil="true"/>
    <bureau xmlns="fb82bcdf-ea63-4554-99e3-e15ccd87b479" xsi:nil="true"/>
    <_x002e_purpose xmlns="fb82bcdf-ea63-4554-99e3-e15ccd87b479" xsi:nil="true"/>
    <_dlc_DocId xmlns="10f2cb44-b37d-4693-a5c3-140ab663d372">TUA7STYPYEWP-583178377-12316</_dlc_DocId>
    <_dlc_DocIdUrl xmlns="10f2cb44-b37d-4693-a5c3-140ab663d372">
      <Url>https://datcp-auth-prod.wi.gov/_layouts/15/DocIdRedir.aspx?ID=TUA7STYPYEWP-583178377-12316</Url>
      <Description>TUA7STYPYEWP-583178377-12316</Description>
    </_dlc_DocIdUrl>
  </documentManagement>
</p:properties>
</file>

<file path=customXml/itemProps1.xml><?xml version="1.0" encoding="utf-8"?>
<ds:datastoreItem xmlns:ds="http://schemas.openxmlformats.org/officeDocument/2006/customXml" ds:itemID="{02A9E19F-1FFE-477C-9FCF-5739C0BD2E02}"/>
</file>

<file path=customXml/itemProps2.xml><?xml version="1.0" encoding="utf-8"?>
<ds:datastoreItem xmlns:ds="http://schemas.openxmlformats.org/officeDocument/2006/customXml" ds:itemID="{B4D8793C-ED71-458A-9B73-C267F8D35EA5}"/>
</file>

<file path=customXml/itemProps3.xml><?xml version="1.0" encoding="utf-8"?>
<ds:datastoreItem xmlns:ds="http://schemas.openxmlformats.org/officeDocument/2006/customXml" ds:itemID="{0A7D3A98-7C3C-4D73-8B5F-D27C3F803948}"/>
</file>

<file path=customXml/itemProps4.xml><?xml version="1.0" encoding="utf-8"?>
<ds:datastoreItem xmlns:ds="http://schemas.openxmlformats.org/officeDocument/2006/customXml" ds:itemID="{2A147EA1-5BDA-4392-B45A-8689BC79A0F7}"/>
</file>

<file path=docProps/app.xml><?xml version="1.0" encoding="utf-8"?>
<Properties xmlns="http://schemas.openxmlformats.org/officeDocument/2006/extended-properties" xmlns:vt="http://schemas.openxmlformats.org/officeDocument/2006/docPropsVTypes">
  <Template>Normal</Template>
  <TotalTime>11</TotalTime>
  <Pages>7</Pages>
  <Words>2228</Words>
  <Characters>12039</Characters>
  <Application>Microsoft Office Word</Application>
  <DocSecurity>0</DocSecurity>
  <Lines>100</Lines>
  <Paragraphs>28</Paragraphs>
  <ScaleCrop>false</ScaleCrop>
  <HeadingPairs>
    <vt:vector size="2" baseType="variant">
      <vt:variant>
        <vt:lpstr>Title</vt:lpstr>
      </vt:variant>
      <vt:variant>
        <vt:i4>1</vt:i4>
      </vt:variant>
    </vt:vector>
  </HeadingPairs>
  <TitlesOfParts>
    <vt:vector size="1" baseType="lpstr">
      <vt:lpstr/>
    </vt:vector>
  </TitlesOfParts>
  <Company>DATCP</Company>
  <LinksUpToDate>false</LinksUpToDate>
  <CharactersWithSpaces>14239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lawrelj</dc:creator>
  <cp:lastModifiedBy>Bent, Jonathan A</cp:lastModifiedBy>
  <cp:revision>6</cp:revision>
  <cp:lastPrinted>2004-07-19T16:40:00Z</cp:lastPrinted>
  <dcterms:created xsi:type="dcterms:W3CDTF">2026-03-26T16:57:00Z</dcterms:created>
  <dcterms:modified xsi:type="dcterms:W3CDTF">2026-04-24T15:36:00Z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0x010100A3B93A19F7DD0C4B8740FD07DD1FDFFF</vt:lpwstr>
  </property>
  <property fmtid="{D5CDD505-2E9C-101B-9397-08002B2CF9AE}" pid="3" name="_dlc_DocIdItemGuid">
    <vt:lpwstr>a7f8378f-52dc-49b8-b332-2d93693f5a1f</vt:lpwstr>
  </property>
</Properties>
</file>